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6.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7.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98"/>
  </p:notesMasterIdLst>
  <p:sldIdLst>
    <p:sldId id="256" r:id="rId2"/>
    <p:sldId id="257" r:id="rId3"/>
    <p:sldId id="258" r:id="rId4"/>
    <p:sldId id="259" r:id="rId5"/>
    <p:sldId id="260" r:id="rId6"/>
    <p:sldId id="261" r:id="rId7"/>
    <p:sldId id="262" r:id="rId8"/>
    <p:sldId id="264" r:id="rId9"/>
    <p:sldId id="263" r:id="rId10"/>
    <p:sldId id="268" r:id="rId11"/>
    <p:sldId id="265" r:id="rId12"/>
    <p:sldId id="267"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90" r:id="rId28"/>
    <p:sldId id="284" r:id="rId29"/>
    <p:sldId id="285"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2" r:id="rId71"/>
    <p:sldId id="333" r:id="rId72"/>
    <p:sldId id="334" r:id="rId73"/>
    <p:sldId id="335" r:id="rId74"/>
    <p:sldId id="336" r:id="rId75"/>
    <p:sldId id="337"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38" r:id="rId93"/>
    <p:sldId id="339" r:id="rId94"/>
    <p:sldId id="340" r:id="rId95"/>
    <p:sldId id="341" r:id="rId96"/>
    <p:sldId id="342"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72"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iagrams/_rels/data11.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ata13.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ata16.xml.rels><?xml version="1.0" encoding="UTF-8" standalone="yes"?>
<Relationships xmlns="http://schemas.openxmlformats.org/package/2006/relationships"><Relationship Id="rId1" Type="http://schemas.openxmlformats.org/officeDocument/2006/relationships/hyperlink" Target="../ECI's%20Circulars/23.11.2007.pdf" TargetMode="External"/></Relationships>
</file>

<file path=ppt/diagrams/_rels/data19.xml.rels><?xml version="1.0" encoding="UTF-8" standalone="yes"?>
<Relationships xmlns="http://schemas.openxmlformats.org/package/2006/relationships"><Relationship Id="rId1" Type="http://schemas.openxmlformats.org/officeDocument/2006/relationships/hyperlink" Target="../Comendium%20of%20Instrcutions/vol%204.pdf" TargetMode="External"/></Relationships>
</file>

<file path=ppt/diagrams/_rels/data27.xml.rels><?xml version="1.0" encoding="UTF-8" standalone="yes"?>
<Relationships xmlns="http://schemas.openxmlformats.org/package/2006/relationships"><Relationship Id="rId1" Type="http://schemas.openxmlformats.org/officeDocument/2006/relationships/hyperlink" Target="../ECI's%20Circulars/5th%20March,%202009.pdf"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ata31.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ata32.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ECI's%20Circulars/15th%20April,%202004.pdf" TargetMode="External"/></Relationships>
</file>

<file path=ppt/diagrams/_rels/data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ata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ata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ata47.xml.rels><?xml version="1.0" encoding="UTF-8" standalone="yes"?>
<Relationships xmlns="http://schemas.openxmlformats.org/package/2006/relationships"><Relationship Id="rId1" Type="http://schemas.openxmlformats.org/officeDocument/2006/relationships/image" Target="../media/image30.png"/></Relationships>
</file>

<file path=ppt/diagrams/_rels/data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5.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ECI's%20Circulars/MCC%201st%20April,%202006.pdf"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rawing13.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rawing16.xml.rels><?xml version="1.0" encoding="UTF-8" standalone="yes"?>
<Relationships xmlns="http://schemas.openxmlformats.org/package/2006/relationships"><Relationship Id="rId1" Type="http://schemas.openxmlformats.org/officeDocument/2006/relationships/hyperlink" Target="../ECI's%20Circulars/23.11.2007.pdf" TargetMode="External"/></Relationships>
</file>

<file path=ppt/diagrams/_rels/drawing19.xml.rels><?xml version="1.0" encoding="UTF-8" standalone="yes"?>
<Relationships xmlns="http://schemas.openxmlformats.org/package/2006/relationships"><Relationship Id="rId1" Type="http://schemas.openxmlformats.org/officeDocument/2006/relationships/hyperlink" Target="../Comendium%20of%20Instrcutions/vol%204.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ECI's%20Circulars/15th%20April,%202004.pdf"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Comendium%20of%20Instrcutions/vol%203.pdf"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ECI's%20Circulars/MCC%201st%20April,%202006.pdf" TargetMode="Externa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34DC3-D0C8-144C-828E-5B13942DFA84}" type="doc">
      <dgm:prSet loTypeId="urn:microsoft.com/office/officeart/2005/8/layout/vList2" loCatId="" qsTypeId="urn:microsoft.com/office/officeart/2005/8/quickstyle/3D3" qsCatId="3D" csTypeId="urn:microsoft.com/office/officeart/2005/8/colors/accent3_3" csCatId="accent3" phldr="1"/>
      <dgm:spPr/>
      <dgm:t>
        <a:bodyPr/>
        <a:lstStyle/>
        <a:p>
          <a:endParaRPr lang="en-US"/>
        </a:p>
      </dgm:t>
    </dgm:pt>
    <dgm:pt modelId="{C1C0331B-0FD5-4A4D-8F20-96F0EE8A1A8E}">
      <dgm:prSet custT="1"/>
      <dgm:spPr>
        <a:solidFill>
          <a:schemeClr val="accent1">
            <a:lumMod val="60000"/>
            <a:lumOff val="40000"/>
          </a:schemeClr>
        </a:solidFill>
      </dgm:spPr>
      <dgm:t>
        <a:bodyPr/>
        <a:lstStyle/>
        <a:p>
          <a:pPr rtl="0"/>
          <a:r>
            <a:rPr lang="en-US" sz="2800" dirty="0" smtClean="0">
              <a:solidFill>
                <a:schemeClr val="tx1"/>
              </a:solidFill>
              <a:latin typeface="+mj-lt"/>
            </a:rPr>
            <a:t>* To abstain from any activity which may cause tension between different castes and communities, religious or linguistic.</a:t>
          </a:r>
          <a:endParaRPr lang="en-US" sz="2800" dirty="0">
            <a:solidFill>
              <a:schemeClr val="tx1"/>
            </a:solidFill>
            <a:latin typeface="+mj-lt"/>
          </a:endParaRPr>
        </a:p>
      </dgm:t>
    </dgm:pt>
    <dgm:pt modelId="{AC856437-2C9F-4949-A129-D59ACDD548D2}" type="parTrans" cxnId="{181C7BAC-E83B-7E49-A0E1-47C41EC2047B}">
      <dgm:prSet/>
      <dgm:spPr/>
      <dgm:t>
        <a:bodyPr/>
        <a:lstStyle/>
        <a:p>
          <a:endParaRPr lang="en-US" sz="2800">
            <a:solidFill>
              <a:srgbClr val="000000"/>
            </a:solidFill>
            <a:latin typeface="+mj-lt"/>
          </a:endParaRPr>
        </a:p>
      </dgm:t>
    </dgm:pt>
    <dgm:pt modelId="{5BFEC147-C3E4-9940-A978-CD16E7741D88}" type="sibTrans" cxnId="{181C7BAC-E83B-7E49-A0E1-47C41EC2047B}">
      <dgm:prSet/>
      <dgm:spPr/>
      <dgm:t>
        <a:bodyPr/>
        <a:lstStyle/>
        <a:p>
          <a:endParaRPr lang="en-US" sz="2800">
            <a:solidFill>
              <a:srgbClr val="000000"/>
            </a:solidFill>
            <a:latin typeface="+mj-lt"/>
          </a:endParaRPr>
        </a:p>
      </dgm:t>
    </dgm:pt>
    <dgm:pt modelId="{1D87D4FB-DB6A-1047-90AF-69CA66810B38}">
      <dgm:prSet custT="1"/>
      <dgm:spPr>
        <a:solidFill>
          <a:schemeClr val="accent1"/>
        </a:solidFill>
      </dgm:spPr>
      <dgm:t>
        <a:bodyPr/>
        <a:lstStyle/>
        <a:p>
          <a:pPr rtl="0"/>
          <a:r>
            <a:rPr lang="en-US" sz="2800" dirty="0" smtClean="0">
              <a:solidFill>
                <a:schemeClr val="tx1"/>
              </a:solidFill>
              <a:latin typeface="+mj-lt"/>
            </a:rPr>
            <a:t> * To refrain form criticism </a:t>
          </a:r>
          <a:r>
            <a:rPr lang="en-US" sz="2800" dirty="0" err="1" smtClean="0">
              <a:solidFill>
                <a:schemeClr val="tx1"/>
              </a:solidFill>
              <a:latin typeface="+mj-lt"/>
            </a:rPr>
            <a:t>Criticism</a:t>
          </a:r>
          <a:r>
            <a:rPr lang="en-US" sz="2800" dirty="0" smtClean="0">
              <a:solidFill>
                <a:schemeClr val="tx1"/>
              </a:solidFill>
              <a:latin typeface="+mj-lt"/>
            </a:rPr>
            <a:t> of all aspects of private life of candidates of other political parties .Criticism shall be confined to their policies and </a:t>
          </a:r>
          <a:r>
            <a:rPr lang="en-US" sz="2800" dirty="0" err="1" smtClean="0">
              <a:solidFill>
                <a:schemeClr val="tx1"/>
              </a:solidFill>
              <a:latin typeface="+mj-lt"/>
            </a:rPr>
            <a:t>programme</a:t>
          </a:r>
          <a:r>
            <a:rPr lang="en-US" sz="2800" dirty="0" smtClean="0">
              <a:solidFill>
                <a:schemeClr val="tx1"/>
              </a:solidFill>
              <a:latin typeface="+mj-lt"/>
            </a:rPr>
            <a:t>, past record and work..</a:t>
          </a:r>
          <a:endParaRPr lang="en-US" sz="2800" dirty="0">
            <a:solidFill>
              <a:schemeClr val="tx1"/>
            </a:solidFill>
            <a:latin typeface="+mj-lt"/>
          </a:endParaRPr>
        </a:p>
      </dgm:t>
    </dgm:pt>
    <dgm:pt modelId="{60E7157D-6813-A54E-A256-9630C8533D53}" type="parTrans" cxnId="{A12F3CF2-6196-AD4A-9F22-6314E0264C4B}">
      <dgm:prSet/>
      <dgm:spPr/>
      <dgm:t>
        <a:bodyPr/>
        <a:lstStyle/>
        <a:p>
          <a:endParaRPr lang="en-US" sz="2800">
            <a:solidFill>
              <a:srgbClr val="000000"/>
            </a:solidFill>
            <a:latin typeface="+mj-lt"/>
          </a:endParaRPr>
        </a:p>
      </dgm:t>
    </dgm:pt>
    <dgm:pt modelId="{0E266C6E-2BBC-7348-92F5-B4961BC1CD7D}" type="sibTrans" cxnId="{A12F3CF2-6196-AD4A-9F22-6314E0264C4B}">
      <dgm:prSet/>
      <dgm:spPr/>
      <dgm:t>
        <a:bodyPr/>
        <a:lstStyle/>
        <a:p>
          <a:endParaRPr lang="en-US" sz="2800">
            <a:solidFill>
              <a:srgbClr val="000000"/>
            </a:solidFill>
            <a:latin typeface="+mj-lt"/>
          </a:endParaRPr>
        </a:p>
      </dgm:t>
    </dgm:pt>
    <dgm:pt modelId="{F908211F-0DE4-884A-9677-19B653E297F7}">
      <dgm:prSet custT="1"/>
      <dgm:spPr>
        <a:solidFill>
          <a:schemeClr val="accent1"/>
        </a:solidFill>
      </dgm:spPr>
      <dgm:t>
        <a:bodyPr/>
        <a:lstStyle/>
        <a:p>
          <a:pPr rtl="0"/>
          <a:r>
            <a:rPr lang="en-US" sz="2800" dirty="0" smtClean="0">
              <a:solidFill>
                <a:schemeClr val="tx1"/>
              </a:solidFill>
              <a:latin typeface="+mj-lt"/>
            </a:rPr>
            <a:t>*There shall be no appeal to caste or communal feelings for securing votes. Mosques, Churches, Temples or other places of worship shall not be used as forum for election propaganda.</a:t>
          </a:r>
          <a:endParaRPr lang="en-US" sz="2800" dirty="0">
            <a:solidFill>
              <a:schemeClr val="tx1"/>
            </a:solidFill>
            <a:latin typeface="+mj-lt"/>
          </a:endParaRPr>
        </a:p>
      </dgm:t>
    </dgm:pt>
    <dgm:pt modelId="{4377EE8C-C762-214A-9256-BB3488C9D38A}" type="parTrans" cxnId="{A724E202-F0AC-9C47-881F-DBA620BC90EA}">
      <dgm:prSet/>
      <dgm:spPr/>
      <dgm:t>
        <a:bodyPr/>
        <a:lstStyle/>
        <a:p>
          <a:endParaRPr lang="en-US" sz="2800">
            <a:solidFill>
              <a:srgbClr val="000000"/>
            </a:solidFill>
            <a:latin typeface="+mj-lt"/>
          </a:endParaRPr>
        </a:p>
      </dgm:t>
    </dgm:pt>
    <dgm:pt modelId="{0E94C96E-7C04-E64A-9BF1-712457F7A0FE}" type="sibTrans" cxnId="{A724E202-F0AC-9C47-881F-DBA620BC90EA}">
      <dgm:prSet/>
      <dgm:spPr/>
      <dgm:t>
        <a:bodyPr/>
        <a:lstStyle/>
        <a:p>
          <a:endParaRPr lang="en-US" sz="2800">
            <a:solidFill>
              <a:srgbClr val="000000"/>
            </a:solidFill>
            <a:latin typeface="+mj-lt"/>
          </a:endParaRPr>
        </a:p>
      </dgm:t>
    </dgm:pt>
    <dgm:pt modelId="{5D262C34-98D6-B64C-8E62-102244EAEEEF}" type="pres">
      <dgm:prSet presAssocID="{98334DC3-D0C8-144C-828E-5B13942DFA84}" presName="linear" presStyleCnt="0">
        <dgm:presLayoutVars>
          <dgm:animLvl val="lvl"/>
          <dgm:resizeHandles val="exact"/>
        </dgm:presLayoutVars>
      </dgm:prSet>
      <dgm:spPr/>
      <dgm:t>
        <a:bodyPr/>
        <a:lstStyle/>
        <a:p>
          <a:endParaRPr lang="en-US"/>
        </a:p>
      </dgm:t>
    </dgm:pt>
    <dgm:pt modelId="{98ABBFCF-E9C1-7140-A48C-2AC05CC92B2B}" type="pres">
      <dgm:prSet presAssocID="{C1C0331B-0FD5-4A4D-8F20-96F0EE8A1A8E}" presName="parentText" presStyleLbl="node1" presStyleIdx="0" presStyleCnt="3" custLinFactNeighborX="-5543" custLinFactNeighborY="-50616">
        <dgm:presLayoutVars>
          <dgm:chMax val="0"/>
          <dgm:bulletEnabled val="1"/>
        </dgm:presLayoutVars>
      </dgm:prSet>
      <dgm:spPr/>
      <dgm:t>
        <a:bodyPr/>
        <a:lstStyle/>
        <a:p>
          <a:endParaRPr lang="en-US"/>
        </a:p>
      </dgm:t>
    </dgm:pt>
    <dgm:pt modelId="{82FD2CE4-2C94-924A-BAA5-1C6D8B4691E4}" type="pres">
      <dgm:prSet presAssocID="{5BFEC147-C3E4-9940-A978-CD16E7741D88}" presName="spacer" presStyleCnt="0"/>
      <dgm:spPr/>
      <dgm:t>
        <a:bodyPr/>
        <a:lstStyle/>
        <a:p>
          <a:endParaRPr lang="en-US"/>
        </a:p>
      </dgm:t>
    </dgm:pt>
    <dgm:pt modelId="{90759426-0208-E141-AF3F-D48DE9F18887}" type="pres">
      <dgm:prSet presAssocID="{1D87D4FB-DB6A-1047-90AF-69CA66810B38}" presName="parentText" presStyleLbl="node1" presStyleIdx="1" presStyleCnt="3" custLinFactNeighborX="819" custLinFactNeighborY="-77126">
        <dgm:presLayoutVars>
          <dgm:chMax val="0"/>
          <dgm:bulletEnabled val="1"/>
        </dgm:presLayoutVars>
      </dgm:prSet>
      <dgm:spPr/>
      <dgm:t>
        <a:bodyPr/>
        <a:lstStyle/>
        <a:p>
          <a:endParaRPr lang="en-US"/>
        </a:p>
      </dgm:t>
    </dgm:pt>
    <dgm:pt modelId="{678FEB2D-E2F7-3043-8694-7E544B3A2963}" type="pres">
      <dgm:prSet presAssocID="{0E266C6E-2BBC-7348-92F5-B4961BC1CD7D}" presName="spacer" presStyleCnt="0"/>
      <dgm:spPr/>
      <dgm:t>
        <a:bodyPr/>
        <a:lstStyle/>
        <a:p>
          <a:endParaRPr lang="en-US"/>
        </a:p>
      </dgm:t>
    </dgm:pt>
    <dgm:pt modelId="{5368D2A6-4CB8-3345-8623-CFF0D218CB59}" type="pres">
      <dgm:prSet presAssocID="{F908211F-0DE4-884A-9677-19B653E297F7}" presName="parentText" presStyleLbl="node1" presStyleIdx="2" presStyleCnt="3">
        <dgm:presLayoutVars>
          <dgm:chMax val="0"/>
          <dgm:bulletEnabled val="1"/>
        </dgm:presLayoutVars>
      </dgm:prSet>
      <dgm:spPr/>
      <dgm:t>
        <a:bodyPr/>
        <a:lstStyle/>
        <a:p>
          <a:endParaRPr lang="en-US"/>
        </a:p>
      </dgm:t>
    </dgm:pt>
  </dgm:ptLst>
  <dgm:cxnLst>
    <dgm:cxn modelId="{FCFEC64D-7E92-4DFE-AF92-CCBD16CAFCED}" type="presOf" srcId="{F908211F-0DE4-884A-9677-19B653E297F7}" destId="{5368D2A6-4CB8-3345-8623-CFF0D218CB59}" srcOrd="0" destOrd="0" presId="urn:microsoft.com/office/officeart/2005/8/layout/vList2"/>
    <dgm:cxn modelId="{A724E202-F0AC-9C47-881F-DBA620BC90EA}" srcId="{98334DC3-D0C8-144C-828E-5B13942DFA84}" destId="{F908211F-0DE4-884A-9677-19B653E297F7}" srcOrd="2" destOrd="0" parTransId="{4377EE8C-C762-214A-9256-BB3488C9D38A}" sibTransId="{0E94C96E-7C04-E64A-9BF1-712457F7A0FE}"/>
    <dgm:cxn modelId="{177E2214-B9A7-49E1-83FD-8E4BC8FB7B6A}" type="presOf" srcId="{1D87D4FB-DB6A-1047-90AF-69CA66810B38}" destId="{90759426-0208-E141-AF3F-D48DE9F18887}" srcOrd="0" destOrd="0" presId="urn:microsoft.com/office/officeart/2005/8/layout/vList2"/>
    <dgm:cxn modelId="{181C7BAC-E83B-7E49-A0E1-47C41EC2047B}" srcId="{98334DC3-D0C8-144C-828E-5B13942DFA84}" destId="{C1C0331B-0FD5-4A4D-8F20-96F0EE8A1A8E}" srcOrd="0" destOrd="0" parTransId="{AC856437-2C9F-4949-A129-D59ACDD548D2}" sibTransId="{5BFEC147-C3E4-9940-A978-CD16E7741D88}"/>
    <dgm:cxn modelId="{5828069D-C4C0-4D8B-BFF5-E1525FE9E586}" type="presOf" srcId="{98334DC3-D0C8-144C-828E-5B13942DFA84}" destId="{5D262C34-98D6-B64C-8E62-102244EAEEEF}" srcOrd="0" destOrd="0" presId="urn:microsoft.com/office/officeart/2005/8/layout/vList2"/>
    <dgm:cxn modelId="{A12F3CF2-6196-AD4A-9F22-6314E0264C4B}" srcId="{98334DC3-D0C8-144C-828E-5B13942DFA84}" destId="{1D87D4FB-DB6A-1047-90AF-69CA66810B38}" srcOrd="1" destOrd="0" parTransId="{60E7157D-6813-A54E-A256-9630C8533D53}" sibTransId="{0E266C6E-2BBC-7348-92F5-B4961BC1CD7D}"/>
    <dgm:cxn modelId="{CFF11AE6-5F24-4414-B818-06A671E511B4}" type="presOf" srcId="{C1C0331B-0FD5-4A4D-8F20-96F0EE8A1A8E}" destId="{98ABBFCF-E9C1-7140-A48C-2AC05CC92B2B}" srcOrd="0" destOrd="0" presId="urn:microsoft.com/office/officeart/2005/8/layout/vList2"/>
    <dgm:cxn modelId="{3CDB04FE-A45E-4B14-852F-53F49C2EB743}" type="presParOf" srcId="{5D262C34-98D6-B64C-8E62-102244EAEEEF}" destId="{98ABBFCF-E9C1-7140-A48C-2AC05CC92B2B}" srcOrd="0" destOrd="0" presId="urn:microsoft.com/office/officeart/2005/8/layout/vList2"/>
    <dgm:cxn modelId="{0FDEB0ED-D91E-43CA-8D6F-0E347753AF39}" type="presParOf" srcId="{5D262C34-98D6-B64C-8E62-102244EAEEEF}" destId="{82FD2CE4-2C94-924A-BAA5-1C6D8B4691E4}" srcOrd="1" destOrd="0" presId="urn:microsoft.com/office/officeart/2005/8/layout/vList2"/>
    <dgm:cxn modelId="{B34142F4-1C32-4BAC-8FD7-43498F31F8F7}" type="presParOf" srcId="{5D262C34-98D6-B64C-8E62-102244EAEEEF}" destId="{90759426-0208-E141-AF3F-D48DE9F18887}" srcOrd="2" destOrd="0" presId="urn:microsoft.com/office/officeart/2005/8/layout/vList2"/>
    <dgm:cxn modelId="{1B2332B4-1A21-41B1-B6EF-0FB259A7029E}" type="presParOf" srcId="{5D262C34-98D6-B64C-8E62-102244EAEEEF}" destId="{678FEB2D-E2F7-3043-8694-7E544B3A2963}" srcOrd="3" destOrd="0" presId="urn:microsoft.com/office/officeart/2005/8/layout/vList2"/>
    <dgm:cxn modelId="{D765F6E5-8EEF-43B2-BF53-76A1DBDADFE4}" type="presParOf" srcId="{5D262C34-98D6-B64C-8E62-102244EAEEEF}" destId="{5368D2A6-4CB8-3345-8623-CFF0D218CB59}" srcOrd="4" destOrd="0" presId="urn:microsoft.com/office/officeart/2005/8/layout/vList2"/>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3F4341-1862-2E4A-8222-CA52CC7B87AC}"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DDF6946D-8C3E-4E49-99EF-D7C6D0DD30EE}">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400" b="1" dirty="0" smtClean="0">
              <a:solidFill>
                <a:srgbClr val="000000"/>
              </a:solidFill>
              <a:latin typeface="Calibri"/>
              <a:cs typeface="Calibri"/>
            </a:rPr>
            <a:t>In respect of persons covered by security, the use of State owned one bullet proof vehicle for the particular person (PP) will be permitted in all cases where the security agencies have prescribed such use. </a:t>
          </a:r>
          <a:endParaRPr lang="en-US" sz="2400" b="1" dirty="0">
            <a:solidFill>
              <a:srgbClr val="FFFFFF"/>
            </a:solidFill>
            <a:latin typeface="Calibri"/>
            <a:cs typeface="Calibri"/>
          </a:endParaRPr>
        </a:p>
      </dgm:t>
    </dgm:pt>
    <dgm:pt modelId="{7104CA66-6D9E-DC4F-BC8B-6DC29B62DAE2}" type="parTrans" cxnId="{5730FDB1-1601-FB41-89CB-6CA44D31E888}">
      <dgm:prSet/>
      <dgm:spPr/>
      <dgm:t>
        <a:bodyPr/>
        <a:lstStyle/>
        <a:p>
          <a:endParaRPr lang="en-US" sz="2000" b="1">
            <a:solidFill>
              <a:srgbClr val="000000"/>
            </a:solidFill>
            <a:latin typeface="Calibri"/>
            <a:cs typeface="Calibri"/>
          </a:endParaRPr>
        </a:p>
      </dgm:t>
    </dgm:pt>
    <dgm:pt modelId="{E62CAB9B-90E6-0741-81D6-6263C4682693}" type="sibTrans" cxnId="{5730FDB1-1601-FB41-89CB-6CA44D31E888}">
      <dgm:prSet/>
      <dgm:spPr/>
      <dgm:t>
        <a:bodyPr/>
        <a:lstStyle/>
        <a:p>
          <a:endParaRPr lang="en-US" sz="2000" b="1">
            <a:solidFill>
              <a:srgbClr val="000000"/>
            </a:solidFill>
            <a:latin typeface="Calibri"/>
            <a:cs typeface="Calibri"/>
          </a:endParaRPr>
        </a:p>
      </dgm:t>
    </dgm:pt>
    <dgm:pt modelId="{AF10855C-B857-BB4C-A3AE-6C77EA28BCB1}">
      <dgm:prSet custT="1">
        <dgm:style>
          <a:lnRef idx="1">
            <a:schemeClr val="accent3"/>
          </a:lnRef>
          <a:fillRef idx="2">
            <a:schemeClr val="accent3"/>
          </a:fillRef>
          <a:effectRef idx="1">
            <a:schemeClr val="accent3"/>
          </a:effectRef>
          <a:fontRef idx="minor">
            <a:schemeClr val="dk1"/>
          </a:fontRef>
        </dgm:style>
      </dgm:prSet>
      <dgm:spPr>
        <a:solidFill>
          <a:schemeClr val="accent4">
            <a:lumMod val="40000"/>
            <a:lumOff val="60000"/>
          </a:schemeClr>
        </a:solidFill>
      </dgm:spPr>
      <dgm:t>
        <a:bodyPr/>
        <a:lstStyle/>
        <a:p>
          <a:pPr rtl="0"/>
          <a:endParaRPr lang="en-US" sz="2400" b="1" dirty="0" smtClean="0">
            <a:solidFill>
              <a:srgbClr val="000000"/>
            </a:solidFill>
            <a:latin typeface="Calibri"/>
            <a:cs typeface="Calibri"/>
          </a:endParaRPr>
        </a:p>
        <a:p>
          <a:pPr rtl="0"/>
          <a:r>
            <a:rPr lang="en-US" sz="2400" b="1" dirty="0" smtClean="0">
              <a:solidFill>
                <a:srgbClr val="000000"/>
              </a:solidFill>
              <a:latin typeface="Calibri"/>
              <a:cs typeface="Calibri"/>
            </a:rPr>
            <a:t>The use of multiple cars in the name of stand-by should not be permitted unless so specifically prescribed by security authorities</a:t>
          </a:r>
          <a:r>
            <a:rPr lang="en-US" sz="2000" b="1" dirty="0" smtClean="0">
              <a:solidFill>
                <a:srgbClr val="000000"/>
              </a:solidFill>
              <a:latin typeface="Calibri"/>
              <a:cs typeface="Calibri"/>
            </a:rPr>
            <a:t>. </a:t>
          </a:r>
          <a:endParaRPr lang="en-US" sz="2000" b="1" dirty="0">
            <a:solidFill>
              <a:srgbClr val="FFFFFF"/>
            </a:solidFill>
            <a:latin typeface="Calibri"/>
            <a:cs typeface="Calibri"/>
          </a:endParaRPr>
        </a:p>
      </dgm:t>
    </dgm:pt>
    <dgm:pt modelId="{2688822B-1BF0-9746-9F4A-B095974C0E38}" type="parTrans" cxnId="{6A9EEE8B-692B-1645-BD09-5DC85FEFAF4B}">
      <dgm:prSet/>
      <dgm:spPr/>
      <dgm:t>
        <a:bodyPr/>
        <a:lstStyle/>
        <a:p>
          <a:endParaRPr lang="en-US" sz="2000" b="1">
            <a:solidFill>
              <a:srgbClr val="000000"/>
            </a:solidFill>
            <a:latin typeface="Calibri"/>
            <a:cs typeface="Calibri"/>
          </a:endParaRPr>
        </a:p>
      </dgm:t>
    </dgm:pt>
    <dgm:pt modelId="{CF88A113-AD3D-894C-9F79-8FD3C3990C56}" type="sibTrans" cxnId="{6A9EEE8B-692B-1645-BD09-5DC85FEFAF4B}">
      <dgm:prSet/>
      <dgm:spPr/>
      <dgm:t>
        <a:bodyPr/>
        <a:lstStyle/>
        <a:p>
          <a:endParaRPr lang="en-US" sz="2000" b="1">
            <a:solidFill>
              <a:srgbClr val="000000"/>
            </a:solidFill>
            <a:latin typeface="Calibri"/>
            <a:cs typeface="Calibri"/>
          </a:endParaRPr>
        </a:p>
      </dgm:t>
    </dgm:pt>
    <dgm:pt modelId="{B888F521-A1A3-C142-9396-EB5475136FA6}">
      <dgm:prSet custT="1">
        <dgm:style>
          <a:lnRef idx="1">
            <a:schemeClr val="accent3"/>
          </a:lnRef>
          <a:fillRef idx="2">
            <a:schemeClr val="accent3"/>
          </a:fillRef>
          <a:effectRef idx="1">
            <a:schemeClr val="accent3"/>
          </a:effectRef>
          <a:fontRef idx="minor">
            <a:schemeClr val="dk1"/>
          </a:fontRef>
        </dgm:style>
      </dgm:prSet>
      <dgm:spPr>
        <a:solidFill>
          <a:schemeClr val="bg2"/>
        </a:solidFill>
      </dgm:spPr>
      <dgm:t>
        <a:bodyPr/>
        <a:lstStyle/>
        <a:p>
          <a:pPr rtl="0"/>
          <a:r>
            <a:rPr lang="en-US" sz="2400" b="1" dirty="0" smtClean="0">
              <a:solidFill>
                <a:schemeClr val="tx1"/>
              </a:solidFill>
              <a:latin typeface="Calibri"/>
              <a:cs typeface="Calibri"/>
            </a:rPr>
            <a:t>The cost of propulsion of such bullet proof vehicles where such use of bullet proof vehicles is specified will be borne by </a:t>
          </a:r>
          <a:r>
            <a:rPr lang="en-US" sz="2400" b="1" dirty="0" err="1" smtClean="0">
              <a:solidFill>
                <a:schemeClr val="tx1"/>
              </a:solidFill>
              <a:latin typeface="Calibri"/>
              <a:cs typeface="Calibri"/>
            </a:rPr>
            <a:t>Govt,whether</a:t>
          </a:r>
          <a:r>
            <a:rPr lang="en-US" sz="2400" b="1" dirty="0" smtClean="0">
              <a:solidFill>
                <a:schemeClr val="tx1"/>
              </a:solidFill>
              <a:latin typeface="Calibri"/>
              <a:cs typeface="Calibri"/>
            </a:rPr>
            <a:t> he is in office or out, and whether he is a candidate or not</a:t>
          </a:r>
          <a:endParaRPr lang="en-US" sz="2400" b="1" dirty="0">
            <a:solidFill>
              <a:schemeClr val="tx1"/>
            </a:solidFill>
            <a:latin typeface="Calibri"/>
            <a:cs typeface="Calibri"/>
          </a:endParaRPr>
        </a:p>
      </dgm:t>
    </dgm:pt>
    <dgm:pt modelId="{4F421FAE-9D8B-7B4D-A269-34228657C759}" type="sibTrans" cxnId="{0349A061-5D49-5F45-BEE7-C02670FDE56D}">
      <dgm:prSet/>
      <dgm:spPr/>
      <dgm:t>
        <a:bodyPr/>
        <a:lstStyle/>
        <a:p>
          <a:endParaRPr lang="en-US" sz="2000" b="1">
            <a:solidFill>
              <a:srgbClr val="000000"/>
            </a:solidFill>
            <a:latin typeface="Calibri"/>
            <a:cs typeface="Calibri"/>
          </a:endParaRPr>
        </a:p>
      </dgm:t>
    </dgm:pt>
    <dgm:pt modelId="{004A1607-49FD-5E43-87CE-E06514700F4E}" type="parTrans" cxnId="{0349A061-5D49-5F45-BEE7-C02670FDE56D}">
      <dgm:prSet/>
      <dgm:spPr/>
      <dgm:t>
        <a:bodyPr/>
        <a:lstStyle/>
        <a:p>
          <a:endParaRPr lang="en-US" sz="2000" b="1">
            <a:solidFill>
              <a:srgbClr val="000000"/>
            </a:solidFill>
            <a:latin typeface="Calibri"/>
            <a:cs typeface="Calibri"/>
          </a:endParaRPr>
        </a:p>
      </dgm:t>
    </dgm:pt>
    <dgm:pt modelId="{524E6DDB-1B10-9448-9E97-7044BDE5F8AF}" type="pres">
      <dgm:prSet presAssocID="{B73F4341-1862-2E4A-8222-CA52CC7B87AC}" presName="linear" presStyleCnt="0">
        <dgm:presLayoutVars>
          <dgm:animLvl val="lvl"/>
          <dgm:resizeHandles val="exact"/>
        </dgm:presLayoutVars>
      </dgm:prSet>
      <dgm:spPr/>
      <dgm:t>
        <a:bodyPr/>
        <a:lstStyle/>
        <a:p>
          <a:endParaRPr lang="en-US"/>
        </a:p>
      </dgm:t>
    </dgm:pt>
    <dgm:pt modelId="{B8C07C84-0E13-6247-8009-4BE795672729}" type="pres">
      <dgm:prSet presAssocID="{DDF6946D-8C3E-4E49-99EF-D7C6D0DD30EE}" presName="parentText" presStyleLbl="node1" presStyleIdx="0" presStyleCnt="3" custLinFactY="-22644" custLinFactNeighborX="557" custLinFactNeighborY="-100000">
        <dgm:presLayoutVars>
          <dgm:chMax val="0"/>
          <dgm:bulletEnabled val="1"/>
        </dgm:presLayoutVars>
      </dgm:prSet>
      <dgm:spPr/>
      <dgm:t>
        <a:bodyPr/>
        <a:lstStyle/>
        <a:p>
          <a:endParaRPr lang="en-US"/>
        </a:p>
      </dgm:t>
    </dgm:pt>
    <dgm:pt modelId="{7612A2BA-D14C-9346-BE73-F24B9666C322}" type="pres">
      <dgm:prSet presAssocID="{E62CAB9B-90E6-0741-81D6-6263C4682693}" presName="spacer" presStyleCnt="0"/>
      <dgm:spPr/>
      <dgm:t>
        <a:bodyPr/>
        <a:lstStyle/>
        <a:p>
          <a:endParaRPr lang="en-US"/>
        </a:p>
      </dgm:t>
    </dgm:pt>
    <dgm:pt modelId="{1E8516E4-17E7-B742-9EEC-0EE7E8660CCE}" type="pres">
      <dgm:prSet presAssocID="{AF10855C-B857-BB4C-A3AE-6C77EA28BCB1}" presName="parentText" presStyleLbl="node1" presStyleIdx="1" presStyleCnt="3" custScaleY="16825" custLinFactY="-33165" custLinFactNeighborX="1192" custLinFactNeighborY="-100000">
        <dgm:presLayoutVars>
          <dgm:chMax val="0"/>
          <dgm:bulletEnabled val="1"/>
        </dgm:presLayoutVars>
      </dgm:prSet>
      <dgm:spPr/>
      <dgm:t>
        <a:bodyPr/>
        <a:lstStyle/>
        <a:p>
          <a:endParaRPr lang="en-US"/>
        </a:p>
      </dgm:t>
    </dgm:pt>
    <dgm:pt modelId="{AB78A247-125C-0C43-AE53-9E18719FD390}" type="pres">
      <dgm:prSet presAssocID="{CF88A113-AD3D-894C-9F79-8FD3C3990C56}" presName="spacer" presStyleCnt="0"/>
      <dgm:spPr/>
      <dgm:t>
        <a:bodyPr/>
        <a:lstStyle/>
        <a:p>
          <a:endParaRPr lang="en-US"/>
        </a:p>
      </dgm:t>
    </dgm:pt>
    <dgm:pt modelId="{1FB04157-F58E-A14B-8001-FCA53D19F578}" type="pres">
      <dgm:prSet presAssocID="{B888F521-A1A3-C142-9396-EB5475136FA6}" presName="parentText" presStyleLbl="node1" presStyleIdx="2" presStyleCnt="3" custScaleY="123173" custLinFactNeighborX="765" custLinFactNeighborY="64040">
        <dgm:presLayoutVars>
          <dgm:chMax val="0"/>
          <dgm:bulletEnabled val="1"/>
        </dgm:presLayoutVars>
      </dgm:prSet>
      <dgm:spPr/>
      <dgm:t>
        <a:bodyPr/>
        <a:lstStyle/>
        <a:p>
          <a:endParaRPr lang="en-US"/>
        </a:p>
      </dgm:t>
    </dgm:pt>
  </dgm:ptLst>
  <dgm:cxnLst>
    <dgm:cxn modelId="{6A9EEE8B-692B-1645-BD09-5DC85FEFAF4B}" srcId="{B73F4341-1862-2E4A-8222-CA52CC7B87AC}" destId="{AF10855C-B857-BB4C-A3AE-6C77EA28BCB1}" srcOrd="1" destOrd="0" parTransId="{2688822B-1BF0-9746-9F4A-B095974C0E38}" sibTransId="{CF88A113-AD3D-894C-9F79-8FD3C3990C56}"/>
    <dgm:cxn modelId="{297E0CDD-B8FE-4C6B-BB35-05610208A8C8}" type="presOf" srcId="{B73F4341-1862-2E4A-8222-CA52CC7B87AC}" destId="{524E6DDB-1B10-9448-9E97-7044BDE5F8AF}" srcOrd="0" destOrd="0" presId="urn:microsoft.com/office/officeart/2005/8/layout/vList2"/>
    <dgm:cxn modelId="{E7FC95A3-B7BB-4F01-BBED-9D693CBC08E3}" type="presOf" srcId="{B888F521-A1A3-C142-9396-EB5475136FA6}" destId="{1FB04157-F58E-A14B-8001-FCA53D19F578}" srcOrd="0" destOrd="0" presId="urn:microsoft.com/office/officeart/2005/8/layout/vList2"/>
    <dgm:cxn modelId="{FBEC76D7-3328-4CFA-892B-6DADDBD8490F}" type="presOf" srcId="{DDF6946D-8C3E-4E49-99EF-D7C6D0DD30EE}" destId="{B8C07C84-0E13-6247-8009-4BE795672729}" srcOrd="0" destOrd="0" presId="urn:microsoft.com/office/officeart/2005/8/layout/vList2"/>
    <dgm:cxn modelId="{0349A061-5D49-5F45-BEE7-C02670FDE56D}" srcId="{B73F4341-1862-2E4A-8222-CA52CC7B87AC}" destId="{B888F521-A1A3-C142-9396-EB5475136FA6}" srcOrd="2" destOrd="0" parTransId="{004A1607-49FD-5E43-87CE-E06514700F4E}" sibTransId="{4F421FAE-9D8B-7B4D-A269-34228657C759}"/>
    <dgm:cxn modelId="{5730FDB1-1601-FB41-89CB-6CA44D31E888}" srcId="{B73F4341-1862-2E4A-8222-CA52CC7B87AC}" destId="{DDF6946D-8C3E-4E49-99EF-D7C6D0DD30EE}" srcOrd="0" destOrd="0" parTransId="{7104CA66-6D9E-DC4F-BC8B-6DC29B62DAE2}" sibTransId="{E62CAB9B-90E6-0741-81D6-6263C4682693}"/>
    <dgm:cxn modelId="{73F39740-7DF6-4ACC-A13B-670734D209B9}" type="presOf" srcId="{AF10855C-B857-BB4C-A3AE-6C77EA28BCB1}" destId="{1E8516E4-17E7-B742-9EEC-0EE7E8660CCE}" srcOrd="0" destOrd="0" presId="urn:microsoft.com/office/officeart/2005/8/layout/vList2"/>
    <dgm:cxn modelId="{4BB3ED64-923E-4AA7-B502-1A0AC8115FC1}" type="presParOf" srcId="{524E6DDB-1B10-9448-9E97-7044BDE5F8AF}" destId="{B8C07C84-0E13-6247-8009-4BE795672729}" srcOrd="0" destOrd="0" presId="urn:microsoft.com/office/officeart/2005/8/layout/vList2"/>
    <dgm:cxn modelId="{6498392E-836F-415A-B77E-D36EAE631BD5}" type="presParOf" srcId="{524E6DDB-1B10-9448-9E97-7044BDE5F8AF}" destId="{7612A2BA-D14C-9346-BE73-F24B9666C322}" srcOrd="1" destOrd="0" presId="urn:microsoft.com/office/officeart/2005/8/layout/vList2"/>
    <dgm:cxn modelId="{C77CDD7C-97DB-4907-9BC6-B0D77806A90E}" type="presParOf" srcId="{524E6DDB-1B10-9448-9E97-7044BDE5F8AF}" destId="{1E8516E4-17E7-B742-9EEC-0EE7E8660CCE}" srcOrd="2" destOrd="0" presId="urn:microsoft.com/office/officeart/2005/8/layout/vList2"/>
    <dgm:cxn modelId="{182F2B92-3924-4A12-A380-7EF8705F7C2E}" type="presParOf" srcId="{524E6DDB-1B10-9448-9E97-7044BDE5F8AF}" destId="{AB78A247-125C-0C43-AE53-9E18719FD390}" srcOrd="3" destOrd="0" presId="urn:microsoft.com/office/officeart/2005/8/layout/vList2"/>
    <dgm:cxn modelId="{6C435A94-2C02-40ED-9C6C-861A1CCCD7DF}" type="presParOf" srcId="{524E6DDB-1B10-9448-9E97-7044BDE5F8AF}" destId="{1FB04157-F58E-A14B-8001-FCA53D19F578}" srcOrd="4" destOrd="0" presId="urn:microsoft.com/office/officeart/2005/8/layout/vList2"/>
  </dgm:cxnLst>
  <dgm:bg>
    <a:solidFill>
      <a:schemeClr val="accent4">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BF10A9-C1BD-6448-AB3D-71CCC4F7DA39}"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21175FD8-13BB-DD4C-AC60-BBEEEF7A202C}">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800" b="0" dirty="0" smtClean="0">
              <a:solidFill>
                <a:schemeClr val="tx1"/>
              </a:solidFill>
              <a:latin typeface="Calibri Light" panose="020F0302020204030204" pitchFamily="34" charset="0"/>
              <a:cs typeface="Calibri Light" panose="020F0302020204030204" pitchFamily="34" charset="0"/>
            </a:rPr>
            <a:t>Under the directives of the Government of India in the Ministry of Home Affairs, the persons provided with Z+ security cover are permitted the use of State owned one Bullet proof vehicle . </a:t>
          </a:r>
          <a:endParaRPr lang="en-US" sz="2800" b="0" dirty="0">
            <a:solidFill>
              <a:schemeClr val="bg1"/>
            </a:solidFill>
            <a:latin typeface="Calibri Light" panose="020F0302020204030204" pitchFamily="34" charset="0"/>
            <a:cs typeface="Calibri Light" panose="020F0302020204030204" pitchFamily="34" charset="0"/>
          </a:endParaRPr>
        </a:p>
      </dgm:t>
    </dgm:pt>
    <dgm:pt modelId="{172ED4A0-8544-DD4B-B4F6-585A1244FF4D}" type="parTrans" cxnId="{0BE24330-196A-3747-9BD5-24681D9C9257}">
      <dgm:prSet/>
      <dgm:spPr/>
      <dgm:t>
        <a:bodyPr/>
        <a:lstStyle/>
        <a:p>
          <a:endParaRPr lang="en-US" sz="2200" b="1">
            <a:solidFill>
              <a:schemeClr val="tx1"/>
            </a:solidFill>
            <a:latin typeface="Calibri"/>
            <a:cs typeface="Calibri"/>
          </a:endParaRPr>
        </a:p>
      </dgm:t>
    </dgm:pt>
    <dgm:pt modelId="{3A412C06-6606-3540-A3B5-A2BBB92BBD22}" type="sibTrans" cxnId="{0BE24330-196A-3747-9BD5-24681D9C9257}">
      <dgm:prSet/>
      <dgm:spPr/>
      <dgm:t>
        <a:bodyPr/>
        <a:lstStyle/>
        <a:p>
          <a:endParaRPr lang="en-US" sz="2200" b="1">
            <a:solidFill>
              <a:schemeClr val="tx1"/>
            </a:solidFill>
            <a:latin typeface="Calibri"/>
            <a:cs typeface="Calibri"/>
          </a:endParaRPr>
        </a:p>
      </dgm:t>
    </dgm:pt>
    <dgm:pt modelId="{D129E55C-1FF0-7B4C-83DD-F47E8479FE87}">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200" b="1" dirty="0" smtClean="0">
              <a:solidFill>
                <a:schemeClr val="tx1"/>
              </a:solidFill>
              <a:latin typeface="Calibri"/>
              <a:cs typeface="Calibri"/>
              <a:hlinkClick xmlns:r="http://schemas.openxmlformats.org/officeDocument/2006/relationships" r:id="rId1" action="ppaction://hlinkfile"/>
            </a:rPr>
            <a:t>(Instruction Sl. No. 92, CoI-2011EC Letter No. 437/6/2007/PLN.III, Dated 24</a:t>
          </a:r>
          <a:r>
            <a:rPr lang="en-US" sz="2200" b="1" baseline="30000" dirty="0" smtClean="0">
              <a:solidFill>
                <a:schemeClr val="tx1"/>
              </a:solidFill>
              <a:latin typeface="Calibri"/>
              <a:cs typeface="Calibri"/>
              <a:hlinkClick xmlns:r="http://schemas.openxmlformats.org/officeDocument/2006/relationships" r:id="rId1" action="ppaction://hlinkfile"/>
            </a:rPr>
            <a:t>th</a:t>
          </a:r>
          <a:r>
            <a:rPr lang="en-US" sz="2200" b="1" dirty="0" smtClean="0">
              <a:solidFill>
                <a:schemeClr val="tx1"/>
              </a:solidFill>
              <a:latin typeface="Calibri"/>
              <a:cs typeface="Calibri"/>
              <a:hlinkClick xmlns:r="http://schemas.openxmlformats.org/officeDocument/2006/relationships" r:id="rId1" action="ppaction://hlinkfile"/>
            </a:rPr>
            <a:t> October 2007)</a:t>
          </a:r>
          <a:endParaRPr lang="en-US" sz="2200" b="1" dirty="0">
            <a:solidFill>
              <a:schemeClr val="tx1"/>
            </a:solidFill>
            <a:latin typeface="Calibri"/>
            <a:cs typeface="Calibri"/>
          </a:endParaRPr>
        </a:p>
      </dgm:t>
    </dgm:pt>
    <dgm:pt modelId="{51991F69-2993-F24A-AD13-29C1712D939A}" type="parTrans" cxnId="{40AF4249-6A80-1A41-B6A0-99D086CAF33B}">
      <dgm:prSet/>
      <dgm:spPr/>
      <dgm:t>
        <a:bodyPr/>
        <a:lstStyle/>
        <a:p>
          <a:endParaRPr lang="en-US" sz="2200" b="1">
            <a:solidFill>
              <a:schemeClr val="tx1"/>
            </a:solidFill>
            <a:latin typeface="Calibri"/>
            <a:cs typeface="Calibri"/>
          </a:endParaRPr>
        </a:p>
      </dgm:t>
    </dgm:pt>
    <dgm:pt modelId="{59872275-03F0-8545-95F7-06F6805567EC}" type="sibTrans" cxnId="{40AF4249-6A80-1A41-B6A0-99D086CAF33B}">
      <dgm:prSet/>
      <dgm:spPr/>
      <dgm:t>
        <a:bodyPr/>
        <a:lstStyle/>
        <a:p>
          <a:endParaRPr lang="en-US" sz="2200" b="1">
            <a:solidFill>
              <a:schemeClr val="tx1"/>
            </a:solidFill>
            <a:latin typeface="Calibri"/>
            <a:cs typeface="Calibri"/>
          </a:endParaRPr>
        </a:p>
      </dgm:t>
    </dgm:pt>
    <dgm:pt modelId="{04D39A69-01C8-C946-996F-A15C17F7C563}" type="pres">
      <dgm:prSet presAssocID="{C4BF10A9-C1BD-6448-AB3D-71CCC4F7DA39}" presName="linear" presStyleCnt="0">
        <dgm:presLayoutVars>
          <dgm:animLvl val="lvl"/>
          <dgm:resizeHandles val="exact"/>
        </dgm:presLayoutVars>
      </dgm:prSet>
      <dgm:spPr/>
      <dgm:t>
        <a:bodyPr/>
        <a:lstStyle/>
        <a:p>
          <a:endParaRPr lang="en-US"/>
        </a:p>
      </dgm:t>
    </dgm:pt>
    <dgm:pt modelId="{75EBE38F-3FD1-6D43-B897-59CEC607D3CA}" type="pres">
      <dgm:prSet presAssocID="{21175FD8-13BB-DD4C-AC60-BBEEEF7A202C}" presName="parentText" presStyleLbl="node1" presStyleIdx="0" presStyleCnt="2" custLinFactY="-56873" custLinFactNeighborX="4274" custLinFactNeighborY="-100000">
        <dgm:presLayoutVars>
          <dgm:chMax val="0"/>
          <dgm:bulletEnabled val="1"/>
        </dgm:presLayoutVars>
      </dgm:prSet>
      <dgm:spPr/>
      <dgm:t>
        <a:bodyPr/>
        <a:lstStyle/>
        <a:p>
          <a:endParaRPr lang="en-US"/>
        </a:p>
      </dgm:t>
    </dgm:pt>
    <dgm:pt modelId="{51A2FDDF-6790-7146-A8D8-E4352C92C635}" type="pres">
      <dgm:prSet presAssocID="{3A412C06-6606-3540-A3B5-A2BBB92BBD22}" presName="spacer" presStyleCnt="0"/>
      <dgm:spPr/>
      <dgm:t>
        <a:bodyPr/>
        <a:lstStyle/>
        <a:p>
          <a:endParaRPr lang="en-US"/>
        </a:p>
      </dgm:t>
    </dgm:pt>
    <dgm:pt modelId="{8B1765F3-4952-464F-B6C4-AC8813F0029A}" type="pres">
      <dgm:prSet presAssocID="{D129E55C-1FF0-7B4C-83DD-F47E8479FE87}" presName="parentText" presStyleLbl="node1" presStyleIdx="1" presStyleCnt="2" custLinFactNeighborY="7291">
        <dgm:presLayoutVars>
          <dgm:chMax val="0"/>
          <dgm:bulletEnabled val="1"/>
        </dgm:presLayoutVars>
      </dgm:prSet>
      <dgm:spPr/>
      <dgm:t>
        <a:bodyPr/>
        <a:lstStyle/>
        <a:p>
          <a:endParaRPr lang="en-US"/>
        </a:p>
      </dgm:t>
    </dgm:pt>
  </dgm:ptLst>
  <dgm:cxnLst>
    <dgm:cxn modelId="{0BE24330-196A-3747-9BD5-24681D9C9257}" srcId="{C4BF10A9-C1BD-6448-AB3D-71CCC4F7DA39}" destId="{21175FD8-13BB-DD4C-AC60-BBEEEF7A202C}" srcOrd="0" destOrd="0" parTransId="{172ED4A0-8544-DD4B-B4F6-585A1244FF4D}" sibTransId="{3A412C06-6606-3540-A3B5-A2BBB92BBD22}"/>
    <dgm:cxn modelId="{40AF4249-6A80-1A41-B6A0-99D086CAF33B}" srcId="{C4BF10A9-C1BD-6448-AB3D-71CCC4F7DA39}" destId="{D129E55C-1FF0-7B4C-83DD-F47E8479FE87}" srcOrd="1" destOrd="0" parTransId="{51991F69-2993-F24A-AD13-29C1712D939A}" sibTransId="{59872275-03F0-8545-95F7-06F6805567EC}"/>
    <dgm:cxn modelId="{050F1E01-96CA-4B76-B9FE-C1C814AA5926}" type="presOf" srcId="{21175FD8-13BB-DD4C-AC60-BBEEEF7A202C}" destId="{75EBE38F-3FD1-6D43-B897-59CEC607D3CA}" srcOrd="0" destOrd="0" presId="urn:microsoft.com/office/officeart/2005/8/layout/vList2"/>
    <dgm:cxn modelId="{6A5AA471-C8FD-493E-9A91-59D36BED7165}" type="presOf" srcId="{C4BF10A9-C1BD-6448-AB3D-71CCC4F7DA39}" destId="{04D39A69-01C8-C946-996F-A15C17F7C563}" srcOrd="0" destOrd="0" presId="urn:microsoft.com/office/officeart/2005/8/layout/vList2"/>
    <dgm:cxn modelId="{36A68CBB-E0BC-4E02-B6FE-6D7B033F46EF}" type="presOf" srcId="{D129E55C-1FF0-7B4C-83DD-F47E8479FE87}" destId="{8B1765F3-4952-464F-B6C4-AC8813F0029A}" srcOrd="0" destOrd="0" presId="urn:microsoft.com/office/officeart/2005/8/layout/vList2"/>
    <dgm:cxn modelId="{D9AE1570-14B3-45B5-80B0-9B4F9077B2F6}" type="presParOf" srcId="{04D39A69-01C8-C946-996F-A15C17F7C563}" destId="{75EBE38F-3FD1-6D43-B897-59CEC607D3CA}" srcOrd="0" destOrd="0" presId="urn:microsoft.com/office/officeart/2005/8/layout/vList2"/>
    <dgm:cxn modelId="{CE39DEAE-7ADC-4A31-B932-9293E3B7F046}" type="presParOf" srcId="{04D39A69-01C8-C946-996F-A15C17F7C563}" destId="{51A2FDDF-6790-7146-A8D8-E4352C92C635}" srcOrd="1" destOrd="0" presId="urn:microsoft.com/office/officeart/2005/8/layout/vList2"/>
    <dgm:cxn modelId="{FE8471D1-AB92-4E49-83C7-4F8593C52F14}" type="presParOf" srcId="{04D39A69-01C8-C946-996F-A15C17F7C563}" destId="{8B1765F3-4952-464F-B6C4-AC8813F0029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5DE915-64EF-9D46-82E4-4420AE867E2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B9B78C4F-FF4C-9E45-9BFE-27614EA5F1C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400" b="1" dirty="0" smtClean="0">
              <a:solidFill>
                <a:schemeClr val="tx1"/>
              </a:solidFill>
              <a:latin typeface="Calibri"/>
              <a:cs typeface="Calibri"/>
            </a:rPr>
            <a:t>The number of vehicles to accompany the </a:t>
          </a:r>
          <a:r>
            <a:rPr lang="en-US" sz="2400" b="1" dirty="0" err="1" smtClean="0">
              <a:solidFill>
                <a:schemeClr val="tx1"/>
              </a:solidFill>
              <a:latin typeface="Calibri"/>
              <a:cs typeface="Calibri"/>
            </a:rPr>
            <a:t>carcade</a:t>
          </a:r>
          <a:r>
            <a:rPr lang="en-US" sz="2400" b="1" dirty="0" smtClean="0">
              <a:solidFill>
                <a:schemeClr val="tx1"/>
              </a:solidFill>
              <a:latin typeface="Calibri"/>
              <a:cs typeface="Calibri"/>
            </a:rPr>
            <a:t> including pilots, escorts etc. will be strictly in accordance with the instructions laid down by the security authorities and shall not exceed 10 excluding security vehicles under any circumstances. </a:t>
          </a:r>
          <a:endParaRPr lang="en-US" sz="2400" b="1" dirty="0">
            <a:solidFill>
              <a:schemeClr val="bg1"/>
            </a:solidFill>
            <a:latin typeface="Calibri"/>
            <a:cs typeface="Calibri"/>
          </a:endParaRPr>
        </a:p>
      </dgm:t>
    </dgm:pt>
    <dgm:pt modelId="{26ACDD0F-9516-884D-9516-EC76945B435E}" type="parTrans" cxnId="{CB27600E-7304-334C-9C84-D2A95AD14F18}">
      <dgm:prSet/>
      <dgm:spPr/>
      <dgm:t>
        <a:bodyPr/>
        <a:lstStyle/>
        <a:p>
          <a:endParaRPr lang="en-US" b="1">
            <a:solidFill>
              <a:schemeClr val="tx1"/>
            </a:solidFill>
            <a:latin typeface="Calibri"/>
            <a:cs typeface="Calibri"/>
          </a:endParaRPr>
        </a:p>
      </dgm:t>
    </dgm:pt>
    <dgm:pt modelId="{80E3D6FF-D5C3-F942-8903-0DC3F82D3A9E}" type="sibTrans" cxnId="{CB27600E-7304-334C-9C84-D2A95AD14F18}">
      <dgm:prSet/>
      <dgm:spPr/>
      <dgm:t>
        <a:bodyPr/>
        <a:lstStyle/>
        <a:p>
          <a:endParaRPr lang="en-US" b="1">
            <a:solidFill>
              <a:schemeClr val="tx1"/>
            </a:solidFill>
            <a:latin typeface="Calibri"/>
            <a:cs typeface="Calibri"/>
          </a:endParaRPr>
        </a:p>
      </dgm:t>
    </dgm:pt>
    <dgm:pt modelId="{CA510F75-254B-7D4B-80E6-27AF03D2380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400" b="1" dirty="0" smtClean="0">
              <a:solidFill>
                <a:schemeClr val="tx1"/>
              </a:solidFill>
              <a:latin typeface="Calibri"/>
              <a:cs typeface="Calibri"/>
            </a:rPr>
            <a:t>In all cases where a party or a candidate hires a private aircraft/helicopter for any reason whatsoever, the complete cost will be included as part of election expenditure without exception.</a:t>
          </a:r>
          <a:endParaRPr lang="en-US" sz="2400" b="1" dirty="0">
            <a:solidFill>
              <a:schemeClr val="tx1"/>
            </a:solidFill>
            <a:latin typeface="Calibri"/>
            <a:cs typeface="Calibri"/>
          </a:endParaRPr>
        </a:p>
      </dgm:t>
    </dgm:pt>
    <dgm:pt modelId="{32F867E9-C281-8744-BC73-BD77C7B07180}" type="parTrans" cxnId="{B1D2B6FB-D6BC-CF43-8127-5C676A613ED1}">
      <dgm:prSet/>
      <dgm:spPr/>
      <dgm:t>
        <a:bodyPr/>
        <a:lstStyle/>
        <a:p>
          <a:endParaRPr lang="en-US" b="1">
            <a:solidFill>
              <a:schemeClr val="tx1"/>
            </a:solidFill>
            <a:latin typeface="Calibri"/>
            <a:cs typeface="Calibri"/>
          </a:endParaRPr>
        </a:p>
      </dgm:t>
    </dgm:pt>
    <dgm:pt modelId="{2A1FDD38-AACB-CF4F-B6C8-8AD4E14C309C}" type="sibTrans" cxnId="{B1D2B6FB-D6BC-CF43-8127-5C676A613ED1}">
      <dgm:prSet/>
      <dgm:spPr/>
      <dgm:t>
        <a:bodyPr/>
        <a:lstStyle/>
        <a:p>
          <a:endParaRPr lang="en-US" b="1">
            <a:solidFill>
              <a:schemeClr val="tx1"/>
            </a:solidFill>
            <a:latin typeface="Calibri"/>
            <a:cs typeface="Calibri"/>
          </a:endParaRPr>
        </a:p>
      </dgm:t>
    </dgm:pt>
    <dgm:pt modelId="{00E0519C-CF6D-9446-A216-8C3210179DD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400" b="1" dirty="0" smtClean="0">
              <a:solidFill>
                <a:schemeClr val="tx1"/>
              </a:solidFill>
              <a:latin typeface="Calibri"/>
              <a:cs typeface="Calibri"/>
            </a:rPr>
            <a:t>No relaxation can be provided on any considerations including those of security to any one regarding the use of loudspeakers whether fitted on vehicles or otherwise. </a:t>
          </a:r>
          <a:endParaRPr lang="en-US" sz="2400" b="1" dirty="0">
            <a:solidFill>
              <a:srgbClr val="FFFFFF"/>
            </a:solidFill>
            <a:latin typeface="Calibri"/>
            <a:cs typeface="Calibri"/>
          </a:endParaRPr>
        </a:p>
      </dgm:t>
    </dgm:pt>
    <dgm:pt modelId="{A6A50C0C-6928-E441-BE14-EAF43C267AFB}" type="parTrans" cxnId="{78465444-B49E-8749-A856-06BE2AAE9803}">
      <dgm:prSet/>
      <dgm:spPr/>
      <dgm:t>
        <a:bodyPr/>
        <a:lstStyle/>
        <a:p>
          <a:endParaRPr lang="en-US" b="1">
            <a:solidFill>
              <a:schemeClr val="tx1"/>
            </a:solidFill>
            <a:latin typeface="Calibri"/>
            <a:cs typeface="Calibri"/>
          </a:endParaRPr>
        </a:p>
      </dgm:t>
    </dgm:pt>
    <dgm:pt modelId="{3326AB02-0593-4C4E-9966-57FB9BAE91B2}" type="sibTrans" cxnId="{78465444-B49E-8749-A856-06BE2AAE9803}">
      <dgm:prSet/>
      <dgm:spPr/>
      <dgm:t>
        <a:bodyPr/>
        <a:lstStyle/>
        <a:p>
          <a:endParaRPr lang="en-US" b="1">
            <a:solidFill>
              <a:schemeClr val="tx1"/>
            </a:solidFill>
            <a:latin typeface="Calibri"/>
            <a:cs typeface="Calibri"/>
          </a:endParaRPr>
        </a:p>
      </dgm:t>
    </dgm:pt>
    <dgm:pt modelId="{AF078ACE-742A-5C4A-9B10-BA88CE24E6E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400" b="1" dirty="0" smtClean="0">
              <a:solidFill>
                <a:schemeClr val="tx1"/>
              </a:solidFill>
              <a:latin typeface="Calibri"/>
              <a:cs typeface="Calibri"/>
            </a:rPr>
            <a:t>(EC letter No, 437/6/INST/2010-CC&amp;BE, Dated 05/10/2010)</a:t>
          </a:r>
          <a:endParaRPr lang="en-US" sz="2400" b="1" dirty="0">
            <a:solidFill>
              <a:schemeClr val="tx1"/>
            </a:solidFill>
            <a:latin typeface="Calibri"/>
            <a:cs typeface="Calibri"/>
          </a:endParaRPr>
        </a:p>
      </dgm:t>
    </dgm:pt>
    <dgm:pt modelId="{92F7143D-D62F-6841-893A-3D5727152BEE}" type="parTrans" cxnId="{D3CA97AB-227B-6C4A-A633-9C2A1AF1BCCB}">
      <dgm:prSet/>
      <dgm:spPr/>
      <dgm:t>
        <a:bodyPr/>
        <a:lstStyle/>
        <a:p>
          <a:endParaRPr lang="en-US" b="1">
            <a:solidFill>
              <a:schemeClr val="tx1"/>
            </a:solidFill>
            <a:latin typeface="Calibri"/>
            <a:cs typeface="Calibri"/>
          </a:endParaRPr>
        </a:p>
      </dgm:t>
    </dgm:pt>
    <dgm:pt modelId="{733B5EF8-0AFA-4E48-BB82-FCB16E5CD925}" type="sibTrans" cxnId="{D3CA97AB-227B-6C4A-A633-9C2A1AF1BCCB}">
      <dgm:prSet/>
      <dgm:spPr/>
      <dgm:t>
        <a:bodyPr/>
        <a:lstStyle/>
        <a:p>
          <a:endParaRPr lang="en-US" b="1">
            <a:solidFill>
              <a:schemeClr val="tx1"/>
            </a:solidFill>
            <a:latin typeface="Calibri"/>
            <a:cs typeface="Calibri"/>
          </a:endParaRPr>
        </a:p>
      </dgm:t>
    </dgm:pt>
    <dgm:pt modelId="{FDD334FD-772D-4F49-A44D-286F6FCD8BCF}" type="pres">
      <dgm:prSet presAssocID="{CA5DE915-64EF-9D46-82E4-4420AE867E24}" presName="linear" presStyleCnt="0">
        <dgm:presLayoutVars>
          <dgm:animLvl val="lvl"/>
          <dgm:resizeHandles val="exact"/>
        </dgm:presLayoutVars>
      </dgm:prSet>
      <dgm:spPr/>
      <dgm:t>
        <a:bodyPr/>
        <a:lstStyle/>
        <a:p>
          <a:endParaRPr lang="en-US"/>
        </a:p>
      </dgm:t>
    </dgm:pt>
    <dgm:pt modelId="{97EB2821-8A5F-044C-91F5-ECFDAF8F2C37}" type="pres">
      <dgm:prSet presAssocID="{B9B78C4F-FF4C-9E45-9BFE-27614EA5F1C2}" presName="parentText" presStyleLbl="node1" presStyleIdx="0" presStyleCnt="4">
        <dgm:presLayoutVars>
          <dgm:chMax val="0"/>
          <dgm:bulletEnabled val="1"/>
        </dgm:presLayoutVars>
      </dgm:prSet>
      <dgm:spPr/>
      <dgm:t>
        <a:bodyPr/>
        <a:lstStyle/>
        <a:p>
          <a:endParaRPr lang="en-US"/>
        </a:p>
      </dgm:t>
    </dgm:pt>
    <dgm:pt modelId="{D9FA7902-B244-FD40-9BDB-4074DE56C07C}" type="pres">
      <dgm:prSet presAssocID="{80E3D6FF-D5C3-F942-8903-0DC3F82D3A9E}" presName="spacer" presStyleCnt="0"/>
      <dgm:spPr/>
      <dgm:t>
        <a:bodyPr/>
        <a:lstStyle/>
        <a:p>
          <a:endParaRPr lang="en-US"/>
        </a:p>
      </dgm:t>
    </dgm:pt>
    <dgm:pt modelId="{EF074A19-B4E7-7143-AD9A-91ACD34D1EC4}" type="pres">
      <dgm:prSet presAssocID="{CA510F75-254B-7D4B-80E6-27AF03D2380D}" presName="parentText" presStyleLbl="node1" presStyleIdx="1" presStyleCnt="4" custLinFactNeighborX="2006" custLinFactNeighborY="75288">
        <dgm:presLayoutVars>
          <dgm:chMax val="0"/>
          <dgm:bulletEnabled val="1"/>
        </dgm:presLayoutVars>
      </dgm:prSet>
      <dgm:spPr/>
      <dgm:t>
        <a:bodyPr/>
        <a:lstStyle/>
        <a:p>
          <a:endParaRPr lang="en-US"/>
        </a:p>
      </dgm:t>
    </dgm:pt>
    <dgm:pt modelId="{0811FCC9-0AD2-C549-A52E-0569C2FBFA12}" type="pres">
      <dgm:prSet presAssocID="{2A1FDD38-AACB-CF4F-B6C8-8AD4E14C309C}" presName="spacer" presStyleCnt="0"/>
      <dgm:spPr/>
      <dgm:t>
        <a:bodyPr/>
        <a:lstStyle/>
        <a:p>
          <a:endParaRPr lang="en-US"/>
        </a:p>
      </dgm:t>
    </dgm:pt>
    <dgm:pt modelId="{1BF93DF0-662D-7540-8831-CE47D281CD97}" type="pres">
      <dgm:prSet presAssocID="{00E0519C-CF6D-9446-A216-8C3210179DD9}" presName="parentText" presStyleLbl="node1" presStyleIdx="2" presStyleCnt="4">
        <dgm:presLayoutVars>
          <dgm:chMax val="0"/>
          <dgm:bulletEnabled val="1"/>
        </dgm:presLayoutVars>
      </dgm:prSet>
      <dgm:spPr/>
      <dgm:t>
        <a:bodyPr/>
        <a:lstStyle/>
        <a:p>
          <a:endParaRPr lang="en-US"/>
        </a:p>
      </dgm:t>
    </dgm:pt>
    <dgm:pt modelId="{03896CB3-4BA5-1744-A322-346A197A41C8}" type="pres">
      <dgm:prSet presAssocID="{3326AB02-0593-4C4E-9966-57FB9BAE91B2}" presName="spacer" presStyleCnt="0"/>
      <dgm:spPr/>
      <dgm:t>
        <a:bodyPr/>
        <a:lstStyle/>
        <a:p>
          <a:endParaRPr lang="en-US"/>
        </a:p>
      </dgm:t>
    </dgm:pt>
    <dgm:pt modelId="{788996C7-C858-3446-A37C-F88A191AC483}" type="pres">
      <dgm:prSet presAssocID="{AF078ACE-742A-5C4A-9B10-BA88CE24E6E3}" presName="parentText" presStyleLbl="node1" presStyleIdx="3" presStyleCnt="4" custAng="0">
        <dgm:presLayoutVars>
          <dgm:chMax val="0"/>
          <dgm:bulletEnabled val="1"/>
        </dgm:presLayoutVars>
      </dgm:prSet>
      <dgm:spPr/>
      <dgm:t>
        <a:bodyPr/>
        <a:lstStyle/>
        <a:p>
          <a:endParaRPr lang="en-US"/>
        </a:p>
      </dgm:t>
    </dgm:pt>
  </dgm:ptLst>
  <dgm:cxnLst>
    <dgm:cxn modelId="{D3CA97AB-227B-6C4A-A633-9C2A1AF1BCCB}" srcId="{CA5DE915-64EF-9D46-82E4-4420AE867E24}" destId="{AF078ACE-742A-5C4A-9B10-BA88CE24E6E3}" srcOrd="3" destOrd="0" parTransId="{92F7143D-D62F-6841-893A-3D5727152BEE}" sibTransId="{733B5EF8-0AFA-4E48-BB82-FCB16E5CD925}"/>
    <dgm:cxn modelId="{2F64FE51-3194-418F-BFA3-7E114B814F1A}" type="presOf" srcId="{B9B78C4F-FF4C-9E45-9BFE-27614EA5F1C2}" destId="{97EB2821-8A5F-044C-91F5-ECFDAF8F2C37}" srcOrd="0" destOrd="0" presId="urn:microsoft.com/office/officeart/2005/8/layout/vList2"/>
    <dgm:cxn modelId="{0F9DC72F-249F-42BF-9B14-4C09096DD4CD}" type="presOf" srcId="{CA5DE915-64EF-9D46-82E4-4420AE867E24}" destId="{FDD334FD-772D-4F49-A44D-286F6FCD8BCF}" srcOrd="0" destOrd="0" presId="urn:microsoft.com/office/officeart/2005/8/layout/vList2"/>
    <dgm:cxn modelId="{DDA94C45-6951-4979-947B-B76B47B92571}" type="presOf" srcId="{00E0519C-CF6D-9446-A216-8C3210179DD9}" destId="{1BF93DF0-662D-7540-8831-CE47D281CD97}" srcOrd="0" destOrd="0" presId="urn:microsoft.com/office/officeart/2005/8/layout/vList2"/>
    <dgm:cxn modelId="{CB27600E-7304-334C-9C84-D2A95AD14F18}" srcId="{CA5DE915-64EF-9D46-82E4-4420AE867E24}" destId="{B9B78C4F-FF4C-9E45-9BFE-27614EA5F1C2}" srcOrd="0" destOrd="0" parTransId="{26ACDD0F-9516-884D-9516-EC76945B435E}" sibTransId="{80E3D6FF-D5C3-F942-8903-0DC3F82D3A9E}"/>
    <dgm:cxn modelId="{C484B337-0F3E-45D6-8A1D-C5BAB0144111}" type="presOf" srcId="{CA510F75-254B-7D4B-80E6-27AF03D2380D}" destId="{EF074A19-B4E7-7143-AD9A-91ACD34D1EC4}" srcOrd="0" destOrd="0" presId="urn:microsoft.com/office/officeart/2005/8/layout/vList2"/>
    <dgm:cxn modelId="{70EC6D22-7552-4263-B3E8-918AE30350CD}" type="presOf" srcId="{AF078ACE-742A-5C4A-9B10-BA88CE24E6E3}" destId="{788996C7-C858-3446-A37C-F88A191AC483}" srcOrd="0" destOrd="0" presId="urn:microsoft.com/office/officeart/2005/8/layout/vList2"/>
    <dgm:cxn modelId="{78465444-B49E-8749-A856-06BE2AAE9803}" srcId="{CA5DE915-64EF-9D46-82E4-4420AE867E24}" destId="{00E0519C-CF6D-9446-A216-8C3210179DD9}" srcOrd="2" destOrd="0" parTransId="{A6A50C0C-6928-E441-BE14-EAF43C267AFB}" sibTransId="{3326AB02-0593-4C4E-9966-57FB9BAE91B2}"/>
    <dgm:cxn modelId="{B1D2B6FB-D6BC-CF43-8127-5C676A613ED1}" srcId="{CA5DE915-64EF-9D46-82E4-4420AE867E24}" destId="{CA510F75-254B-7D4B-80E6-27AF03D2380D}" srcOrd="1" destOrd="0" parTransId="{32F867E9-C281-8744-BC73-BD77C7B07180}" sibTransId="{2A1FDD38-AACB-CF4F-B6C8-8AD4E14C309C}"/>
    <dgm:cxn modelId="{6D426D0D-EE1E-4F9A-9821-55675A8F8CDD}" type="presParOf" srcId="{FDD334FD-772D-4F49-A44D-286F6FCD8BCF}" destId="{97EB2821-8A5F-044C-91F5-ECFDAF8F2C37}" srcOrd="0" destOrd="0" presId="urn:microsoft.com/office/officeart/2005/8/layout/vList2"/>
    <dgm:cxn modelId="{01B25A55-FB67-4D06-ADA6-2F8F88CB322D}" type="presParOf" srcId="{FDD334FD-772D-4F49-A44D-286F6FCD8BCF}" destId="{D9FA7902-B244-FD40-9BDB-4074DE56C07C}" srcOrd="1" destOrd="0" presId="urn:microsoft.com/office/officeart/2005/8/layout/vList2"/>
    <dgm:cxn modelId="{140AE2A9-BA74-4DB7-8AD0-2B09D892A493}" type="presParOf" srcId="{FDD334FD-772D-4F49-A44D-286F6FCD8BCF}" destId="{EF074A19-B4E7-7143-AD9A-91ACD34D1EC4}" srcOrd="2" destOrd="0" presId="urn:microsoft.com/office/officeart/2005/8/layout/vList2"/>
    <dgm:cxn modelId="{B2D4B020-4F5E-4408-9A78-0CD008AFA8C6}" type="presParOf" srcId="{FDD334FD-772D-4F49-A44D-286F6FCD8BCF}" destId="{0811FCC9-0AD2-C549-A52E-0569C2FBFA12}" srcOrd="3" destOrd="0" presId="urn:microsoft.com/office/officeart/2005/8/layout/vList2"/>
    <dgm:cxn modelId="{61B61011-0770-4D46-9268-BB7E00AF6FF6}" type="presParOf" srcId="{FDD334FD-772D-4F49-A44D-286F6FCD8BCF}" destId="{1BF93DF0-662D-7540-8831-CE47D281CD97}" srcOrd="4" destOrd="0" presId="urn:microsoft.com/office/officeart/2005/8/layout/vList2"/>
    <dgm:cxn modelId="{87F389EB-C77E-475E-9C58-3DE3A5F21DE5}" type="presParOf" srcId="{FDD334FD-772D-4F49-A44D-286F6FCD8BCF}" destId="{03896CB3-4BA5-1744-A322-346A197A41C8}" srcOrd="5" destOrd="0" presId="urn:microsoft.com/office/officeart/2005/8/layout/vList2"/>
    <dgm:cxn modelId="{4DF01FE5-7976-4F37-982E-4DABCACDBA94}" type="presParOf" srcId="{FDD334FD-772D-4F49-A44D-286F6FCD8BCF}" destId="{788996C7-C858-3446-A37C-F88A191AC4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94138E-C4E9-AC4B-9128-4DD5F0C8A481}"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E5E979EC-495B-BD48-A3E2-64D60AD1A89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Full records of all non-scheduled flights are maintained by the appropriate authorities as required under law and relevant rules. </a:t>
          </a:r>
          <a:endParaRPr lang="en-US" sz="2200" b="1" dirty="0">
            <a:solidFill>
              <a:schemeClr val="tx1"/>
            </a:solidFill>
            <a:latin typeface="Calibri"/>
            <a:cs typeface="Calibri"/>
          </a:endParaRPr>
        </a:p>
      </dgm:t>
    </dgm:pt>
    <dgm:pt modelId="{92D8E84E-A6BB-4A46-8644-33D98AB00E42}" type="parTrans" cxnId="{29DFE92E-691E-D042-A59C-3027255F8203}">
      <dgm:prSet/>
      <dgm:spPr/>
      <dgm:t>
        <a:bodyPr/>
        <a:lstStyle/>
        <a:p>
          <a:endParaRPr lang="en-US" sz="2200" b="1">
            <a:solidFill>
              <a:schemeClr val="tx1"/>
            </a:solidFill>
            <a:latin typeface="Calibri"/>
            <a:cs typeface="Calibri"/>
          </a:endParaRPr>
        </a:p>
      </dgm:t>
    </dgm:pt>
    <dgm:pt modelId="{F49E30F3-58C8-504F-89CD-D2BBD0096E40}" type="sibTrans" cxnId="{29DFE92E-691E-D042-A59C-3027255F8203}">
      <dgm:prSet/>
      <dgm:spPr/>
      <dgm:t>
        <a:bodyPr/>
        <a:lstStyle/>
        <a:p>
          <a:endParaRPr lang="en-US" sz="2200" b="1">
            <a:solidFill>
              <a:schemeClr val="tx1"/>
            </a:solidFill>
            <a:latin typeface="Calibri"/>
            <a:cs typeface="Calibri"/>
          </a:endParaRPr>
        </a:p>
      </dgm:t>
    </dgm:pt>
    <dgm:pt modelId="{0493ED7B-61F1-DF46-B28D-890DF0B8979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hlinkClick xmlns:r="http://schemas.openxmlformats.org/officeDocument/2006/relationships" r:id="rId1" action="ppaction://hlinkfile"/>
            </a:rPr>
            <a:t>(Instruction SL. No. 62, EC Letter, No. 437/6/98-PLN-III, Dated 18/08/1999)</a:t>
          </a:r>
          <a:endParaRPr lang="en-US" sz="2200" b="1" dirty="0">
            <a:solidFill>
              <a:schemeClr val="tx1"/>
            </a:solidFill>
            <a:latin typeface="Calibri"/>
            <a:cs typeface="Calibri"/>
          </a:endParaRPr>
        </a:p>
      </dgm:t>
    </dgm:pt>
    <dgm:pt modelId="{5E391EBD-FD98-7642-AF9E-C67A1125F69D}" type="parTrans" cxnId="{3236DE03-303D-D347-B40A-36D43D5EB7BA}">
      <dgm:prSet/>
      <dgm:spPr/>
      <dgm:t>
        <a:bodyPr/>
        <a:lstStyle/>
        <a:p>
          <a:endParaRPr lang="en-US" sz="2200" b="1">
            <a:solidFill>
              <a:schemeClr val="tx1"/>
            </a:solidFill>
            <a:latin typeface="Calibri"/>
            <a:cs typeface="Calibri"/>
          </a:endParaRPr>
        </a:p>
      </dgm:t>
    </dgm:pt>
    <dgm:pt modelId="{B04DB54C-AA0A-534E-8B23-647B4CF8C4BF}" type="sibTrans" cxnId="{3236DE03-303D-D347-B40A-36D43D5EB7BA}">
      <dgm:prSet/>
      <dgm:spPr/>
      <dgm:t>
        <a:bodyPr/>
        <a:lstStyle/>
        <a:p>
          <a:endParaRPr lang="en-US" sz="2200" b="1">
            <a:solidFill>
              <a:schemeClr val="tx1"/>
            </a:solidFill>
            <a:latin typeface="Calibri"/>
            <a:cs typeface="Calibri"/>
          </a:endParaRPr>
        </a:p>
      </dgm:t>
    </dgm:pt>
    <dgm:pt modelId="{66BAE715-A5BF-9F44-B454-4E73C109513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Restriction on the use of official vehicles for campaigning, electioneering or election related travel will be equally applicable in the case of Speaker and Deputy Speaker of the State Legislative Assembly at the time of General Election</a:t>
          </a:r>
          <a:endParaRPr lang="en-US" sz="2200" b="1" dirty="0">
            <a:solidFill>
              <a:schemeClr val="tx1"/>
            </a:solidFill>
            <a:latin typeface="Calibri"/>
            <a:cs typeface="Calibri"/>
          </a:endParaRPr>
        </a:p>
      </dgm:t>
    </dgm:pt>
    <dgm:pt modelId="{FCEAED3D-5731-7A40-B290-8F648EC63D08}" type="parTrans" cxnId="{4A42C0DF-FFAC-2A46-A773-46A898213027}">
      <dgm:prSet/>
      <dgm:spPr/>
      <dgm:t>
        <a:bodyPr/>
        <a:lstStyle/>
        <a:p>
          <a:endParaRPr lang="en-US" sz="2200" b="1">
            <a:solidFill>
              <a:schemeClr val="tx1"/>
            </a:solidFill>
            <a:latin typeface="Calibri"/>
            <a:cs typeface="Calibri"/>
          </a:endParaRPr>
        </a:p>
      </dgm:t>
    </dgm:pt>
    <dgm:pt modelId="{6769D1B9-F66D-FB47-980E-0193DCF0143F}" type="sibTrans" cxnId="{4A42C0DF-FFAC-2A46-A773-46A898213027}">
      <dgm:prSet/>
      <dgm:spPr/>
      <dgm:t>
        <a:bodyPr/>
        <a:lstStyle/>
        <a:p>
          <a:endParaRPr lang="en-US" sz="2200" b="1">
            <a:solidFill>
              <a:schemeClr val="tx1"/>
            </a:solidFill>
            <a:latin typeface="Calibri"/>
            <a:cs typeface="Calibri"/>
          </a:endParaRPr>
        </a:p>
      </dgm:t>
    </dgm:pt>
    <dgm:pt modelId="{F9E3876A-13E4-9848-B446-618B5E0CA05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hlinkClick xmlns:r="http://schemas.openxmlformats.org/officeDocument/2006/relationships" r:id="rId1" action="ppaction://hlinkfile"/>
            </a:rPr>
            <a:t>(Instruction SL. No. 63, EC Letter No. 4/2001/J.S.II dated 30/03/2001)</a:t>
          </a:r>
          <a:endParaRPr lang="en-US" sz="2200" b="1" dirty="0">
            <a:solidFill>
              <a:schemeClr val="tx1"/>
            </a:solidFill>
            <a:latin typeface="Calibri"/>
            <a:cs typeface="Calibri"/>
          </a:endParaRPr>
        </a:p>
      </dgm:t>
    </dgm:pt>
    <dgm:pt modelId="{92D6C497-083A-224F-8B84-3CEEFFD3EBF9}" type="parTrans" cxnId="{1B00E169-8C8B-0E49-AA0B-65957BDD7C5B}">
      <dgm:prSet/>
      <dgm:spPr/>
      <dgm:t>
        <a:bodyPr/>
        <a:lstStyle/>
        <a:p>
          <a:endParaRPr lang="en-US" sz="2200" b="1">
            <a:solidFill>
              <a:schemeClr val="tx1"/>
            </a:solidFill>
            <a:latin typeface="Calibri"/>
            <a:cs typeface="Calibri"/>
          </a:endParaRPr>
        </a:p>
      </dgm:t>
    </dgm:pt>
    <dgm:pt modelId="{27AA2E4C-7004-7045-9809-FBE96104CFD6}" type="sibTrans" cxnId="{1B00E169-8C8B-0E49-AA0B-65957BDD7C5B}">
      <dgm:prSet/>
      <dgm:spPr/>
      <dgm:t>
        <a:bodyPr/>
        <a:lstStyle/>
        <a:p>
          <a:endParaRPr lang="en-US" sz="2200" b="1">
            <a:solidFill>
              <a:schemeClr val="tx1"/>
            </a:solidFill>
            <a:latin typeface="Calibri"/>
            <a:cs typeface="Calibri"/>
          </a:endParaRPr>
        </a:p>
      </dgm:t>
    </dgm:pt>
    <dgm:pt modelId="{1369807C-BC9C-C842-B63C-363B7E5964C7}" type="pres">
      <dgm:prSet presAssocID="{9994138E-C4E9-AC4B-9128-4DD5F0C8A481}" presName="linear" presStyleCnt="0">
        <dgm:presLayoutVars>
          <dgm:animLvl val="lvl"/>
          <dgm:resizeHandles val="exact"/>
        </dgm:presLayoutVars>
      </dgm:prSet>
      <dgm:spPr/>
      <dgm:t>
        <a:bodyPr/>
        <a:lstStyle/>
        <a:p>
          <a:endParaRPr lang="en-US"/>
        </a:p>
      </dgm:t>
    </dgm:pt>
    <dgm:pt modelId="{FCBF69B9-7655-6D4C-92FA-AE7584E89D63}" type="pres">
      <dgm:prSet presAssocID="{E5E979EC-495B-BD48-A3E2-64D60AD1A895}" presName="parentText" presStyleLbl="node1" presStyleIdx="0" presStyleCnt="4" custScaleY="59158" custLinFactY="-13983" custLinFactNeighborY="-100000">
        <dgm:presLayoutVars>
          <dgm:chMax val="0"/>
          <dgm:bulletEnabled val="1"/>
        </dgm:presLayoutVars>
      </dgm:prSet>
      <dgm:spPr/>
      <dgm:t>
        <a:bodyPr/>
        <a:lstStyle/>
        <a:p>
          <a:endParaRPr lang="en-US"/>
        </a:p>
      </dgm:t>
    </dgm:pt>
    <dgm:pt modelId="{7E1961BA-53DE-1A49-951A-F4D7BE4FDF94}" type="pres">
      <dgm:prSet presAssocID="{F49E30F3-58C8-504F-89CD-D2BBD0096E40}" presName="spacer" presStyleCnt="0"/>
      <dgm:spPr/>
      <dgm:t>
        <a:bodyPr/>
        <a:lstStyle/>
        <a:p>
          <a:endParaRPr lang="en-US"/>
        </a:p>
      </dgm:t>
    </dgm:pt>
    <dgm:pt modelId="{0902CA24-F7DB-2341-9A0F-24D55D9BF685}" type="pres">
      <dgm:prSet presAssocID="{0493ED7B-61F1-DF46-B28D-890DF0B8979F}" presName="parentText" presStyleLbl="node1" presStyleIdx="1" presStyleCnt="4" custScaleY="42870" custLinFactY="-9033" custLinFactNeighborY="-100000">
        <dgm:presLayoutVars>
          <dgm:chMax val="0"/>
          <dgm:bulletEnabled val="1"/>
        </dgm:presLayoutVars>
      </dgm:prSet>
      <dgm:spPr/>
      <dgm:t>
        <a:bodyPr/>
        <a:lstStyle/>
        <a:p>
          <a:endParaRPr lang="en-US"/>
        </a:p>
      </dgm:t>
    </dgm:pt>
    <dgm:pt modelId="{5B055E05-9F47-5B46-8118-A235D2DF0877}" type="pres">
      <dgm:prSet presAssocID="{B04DB54C-AA0A-534E-8B23-647B4CF8C4BF}" presName="spacer" presStyleCnt="0"/>
      <dgm:spPr/>
      <dgm:t>
        <a:bodyPr/>
        <a:lstStyle/>
        <a:p>
          <a:endParaRPr lang="en-US"/>
        </a:p>
      </dgm:t>
    </dgm:pt>
    <dgm:pt modelId="{029CC044-8FE9-C240-99AD-499B675E446E}" type="pres">
      <dgm:prSet presAssocID="{66BAE715-A5BF-9F44-B454-4E73C109513C}" presName="parentText" presStyleLbl="node1" presStyleIdx="2" presStyleCnt="4" custScaleY="94298" custLinFactY="-7169" custLinFactNeighborY="-100000">
        <dgm:presLayoutVars>
          <dgm:chMax val="0"/>
          <dgm:bulletEnabled val="1"/>
        </dgm:presLayoutVars>
      </dgm:prSet>
      <dgm:spPr/>
      <dgm:t>
        <a:bodyPr/>
        <a:lstStyle/>
        <a:p>
          <a:endParaRPr lang="en-US"/>
        </a:p>
      </dgm:t>
    </dgm:pt>
    <dgm:pt modelId="{03E9ABE7-D4EA-B643-AEAA-72C1B020A044}" type="pres">
      <dgm:prSet presAssocID="{6769D1B9-F66D-FB47-980E-0193DCF0143F}" presName="spacer" presStyleCnt="0"/>
      <dgm:spPr/>
      <dgm:t>
        <a:bodyPr/>
        <a:lstStyle/>
        <a:p>
          <a:endParaRPr lang="en-US"/>
        </a:p>
      </dgm:t>
    </dgm:pt>
    <dgm:pt modelId="{DF8D7BC0-AFC6-544B-A066-203BA5EBD49F}" type="pres">
      <dgm:prSet presAssocID="{F9E3876A-13E4-9848-B446-618B5E0CA052}" presName="parentText" presStyleLbl="node1" presStyleIdx="3" presStyleCnt="4" custScaleY="37212" custLinFactY="-5897" custLinFactNeighborY="-100000">
        <dgm:presLayoutVars>
          <dgm:chMax val="0"/>
          <dgm:bulletEnabled val="1"/>
        </dgm:presLayoutVars>
      </dgm:prSet>
      <dgm:spPr/>
      <dgm:t>
        <a:bodyPr/>
        <a:lstStyle/>
        <a:p>
          <a:endParaRPr lang="en-US"/>
        </a:p>
      </dgm:t>
    </dgm:pt>
  </dgm:ptLst>
  <dgm:cxnLst>
    <dgm:cxn modelId="{5A0675AC-D439-4677-BF81-3934B7536F0E}" type="presOf" srcId="{9994138E-C4E9-AC4B-9128-4DD5F0C8A481}" destId="{1369807C-BC9C-C842-B63C-363B7E5964C7}" srcOrd="0" destOrd="0" presId="urn:microsoft.com/office/officeart/2005/8/layout/vList2"/>
    <dgm:cxn modelId="{AB542F8B-FBE0-42FA-BF28-D81AF0EB9DCB}" type="presOf" srcId="{66BAE715-A5BF-9F44-B454-4E73C109513C}" destId="{029CC044-8FE9-C240-99AD-499B675E446E}" srcOrd="0" destOrd="0" presId="urn:microsoft.com/office/officeart/2005/8/layout/vList2"/>
    <dgm:cxn modelId="{80DA4DB1-321F-4587-AEF9-0130B7A8A8D5}" type="presOf" srcId="{F9E3876A-13E4-9848-B446-618B5E0CA052}" destId="{DF8D7BC0-AFC6-544B-A066-203BA5EBD49F}" srcOrd="0" destOrd="0" presId="urn:microsoft.com/office/officeart/2005/8/layout/vList2"/>
    <dgm:cxn modelId="{3DFC4969-88AD-48EA-90A7-5342E2BDA9EE}" type="presOf" srcId="{E5E979EC-495B-BD48-A3E2-64D60AD1A895}" destId="{FCBF69B9-7655-6D4C-92FA-AE7584E89D63}" srcOrd="0" destOrd="0" presId="urn:microsoft.com/office/officeart/2005/8/layout/vList2"/>
    <dgm:cxn modelId="{1B00E169-8C8B-0E49-AA0B-65957BDD7C5B}" srcId="{9994138E-C4E9-AC4B-9128-4DD5F0C8A481}" destId="{F9E3876A-13E4-9848-B446-618B5E0CA052}" srcOrd="3" destOrd="0" parTransId="{92D6C497-083A-224F-8B84-3CEEFFD3EBF9}" sibTransId="{27AA2E4C-7004-7045-9809-FBE96104CFD6}"/>
    <dgm:cxn modelId="{4A42C0DF-FFAC-2A46-A773-46A898213027}" srcId="{9994138E-C4E9-AC4B-9128-4DD5F0C8A481}" destId="{66BAE715-A5BF-9F44-B454-4E73C109513C}" srcOrd="2" destOrd="0" parTransId="{FCEAED3D-5731-7A40-B290-8F648EC63D08}" sibTransId="{6769D1B9-F66D-FB47-980E-0193DCF0143F}"/>
    <dgm:cxn modelId="{3236DE03-303D-D347-B40A-36D43D5EB7BA}" srcId="{9994138E-C4E9-AC4B-9128-4DD5F0C8A481}" destId="{0493ED7B-61F1-DF46-B28D-890DF0B8979F}" srcOrd="1" destOrd="0" parTransId="{5E391EBD-FD98-7642-AF9E-C67A1125F69D}" sibTransId="{B04DB54C-AA0A-534E-8B23-647B4CF8C4BF}"/>
    <dgm:cxn modelId="{29DFE92E-691E-D042-A59C-3027255F8203}" srcId="{9994138E-C4E9-AC4B-9128-4DD5F0C8A481}" destId="{E5E979EC-495B-BD48-A3E2-64D60AD1A895}" srcOrd="0" destOrd="0" parTransId="{92D8E84E-A6BB-4A46-8644-33D98AB00E42}" sibTransId="{F49E30F3-58C8-504F-89CD-D2BBD0096E40}"/>
    <dgm:cxn modelId="{E0F04A9B-2270-48A2-869E-D193C9BB4216}" type="presOf" srcId="{0493ED7B-61F1-DF46-B28D-890DF0B8979F}" destId="{0902CA24-F7DB-2341-9A0F-24D55D9BF685}" srcOrd="0" destOrd="0" presId="urn:microsoft.com/office/officeart/2005/8/layout/vList2"/>
    <dgm:cxn modelId="{2099D0FA-9DFF-432E-8D4C-FF00C024DC49}" type="presParOf" srcId="{1369807C-BC9C-C842-B63C-363B7E5964C7}" destId="{FCBF69B9-7655-6D4C-92FA-AE7584E89D63}" srcOrd="0" destOrd="0" presId="urn:microsoft.com/office/officeart/2005/8/layout/vList2"/>
    <dgm:cxn modelId="{47F1B2FE-CF3F-410A-ADB6-C42A86C30362}" type="presParOf" srcId="{1369807C-BC9C-C842-B63C-363B7E5964C7}" destId="{7E1961BA-53DE-1A49-951A-F4D7BE4FDF94}" srcOrd="1" destOrd="0" presId="urn:microsoft.com/office/officeart/2005/8/layout/vList2"/>
    <dgm:cxn modelId="{1F6C95B9-04AD-47AF-ADBD-7331E33E71D9}" type="presParOf" srcId="{1369807C-BC9C-C842-B63C-363B7E5964C7}" destId="{0902CA24-F7DB-2341-9A0F-24D55D9BF685}" srcOrd="2" destOrd="0" presId="urn:microsoft.com/office/officeart/2005/8/layout/vList2"/>
    <dgm:cxn modelId="{13CCD394-D895-4B5F-82F1-3D7CE13C5733}" type="presParOf" srcId="{1369807C-BC9C-C842-B63C-363B7E5964C7}" destId="{5B055E05-9F47-5B46-8118-A235D2DF0877}" srcOrd="3" destOrd="0" presId="urn:microsoft.com/office/officeart/2005/8/layout/vList2"/>
    <dgm:cxn modelId="{688E5A0F-56BE-4013-A2AA-AA393AC2E10E}" type="presParOf" srcId="{1369807C-BC9C-C842-B63C-363B7E5964C7}" destId="{029CC044-8FE9-C240-99AD-499B675E446E}" srcOrd="4" destOrd="0" presId="urn:microsoft.com/office/officeart/2005/8/layout/vList2"/>
    <dgm:cxn modelId="{F7EE6097-FC97-49B8-9F5A-2E652F128037}" type="presParOf" srcId="{1369807C-BC9C-C842-B63C-363B7E5964C7}" destId="{03E9ABE7-D4EA-B643-AEAA-72C1B020A044}" srcOrd="5" destOrd="0" presId="urn:microsoft.com/office/officeart/2005/8/layout/vList2"/>
    <dgm:cxn modelId="{9AB792CD-FC2F-4036-BADA-D7E8B01B168C}" type="presParOf" srcId="{1369807C-BC9C-C842-B63C-363B7E5964C7}" destId="{DF8D7BC0-AFC6-544B-A066-203BA5EBD49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544615-6CD6-784A-959F-B009F14E6809}"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1AB71CFF-2DC0-6F43-9A4A-1BDA0299010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Whether on a private or official visit all political functionaries should not use </a:t>
          </a:r>
        </a:p>
        <a:p>
          <a:pPr rtl="0"/>
          <a:r>
            <a:rPr lang="en-US" sz="2200" b="1" dirty="0" smtClean="0">
              <a:solidFill>
                <a:srgbClr val="000000"/>
              </a:solidFill>
              <a:latin typeface="Calibri"/>
              <a:cs typeface="Calibri"/>
            </a:rPr>
            <a:t>	Pilot car(s)</a:t>
          </a:r>
        </a:p>
        <a:p>
          <a:pPr rtl="0"/>
          <a:r>
            <a:rPr lang="en-US" sz="2200" b="1" dirty="0" smtClean="0">
              <a:solidFill>
                <a:srgbClr val="000000"/>
              </a:solidFill>
              <a:latin typeface="Calibri"/>
              <a:cs typeface="Calibri"/>
            </a:rPr>
            <a:t> 	Car(s) with beacon lights of any color </a:t>
          </a:r>
        </a:p>
        <a:p>
          <a:pPr rtl="0"/>
          <a:r>
            <a:rPr lang="en-US" sz="2200" b="1" dirty="0" smtClean="0">
              <a:solidFill>
                <a:srgbClr val="000000"/>
              </a:solidFill>
              <a:latin typeface="Calibri"/>
              <a:cs typeface="Calibri"/>
            </a:rPr>
            <a:t>	Car(s) affixed with sirens of any kind</a:t>
          </a:r>
        </a:p>
        <a:p>
          <a:pPr rtl="0"/>
          <a:r>
            <a:rPr lang="en-US" sz="2200" b="1" dirty="0" smtClean="0">
              <a:solidFill>
                <a:srgbClr val="000000"/>
              </a:solidFill>
              <a:latin typeface="Calibri"/>
              <a:cs typeface="Calibri"/>
            </a:rPr>
            <a:t>The restriction will apply even if the State administration has granted him a security cover. Also whether the vehicle is government owned or private . </a:t>
          </a:r>
          <a:endParaRPr lang="en-US" sz="2200" b="1" dirty="0">
            <a:solidFill>
              <a:srgbClr val="000000"/>
            </a:solidFill>
            <a:latin typeface="Calibri"/>
            <a:cs typeface="Calibri"/>
          </a:endParaRPr>
        </a:p>
      </dgm:t>
    </dgm:pt>
    <dgm:pt modelId="{C2F354DF-60FC-544F-9873-CAA12DA8DFDE}" type="parTrans" cxnId="{DAAB0475-F324-654B-A7D1-6A389139399C}">
      <dgm:prSet/>
      <dgm:spPr/>
      <dgm:t>
        <a:bodyPr/>
        <a:lstStyle/>
        <a:p>
          <a:endParaRPr lang="en-US" sz="2200" b="1">
            <a:solidFill>
              <a:srgbClr val="000000"/>
            </a:solidFill>
            <a:latin typeface="Calibri"/>
            <a:cs typeface="Calibri"/>
          </a:endParaRPr>
        </a:p>
      </dgm:t>
    </dgm:pt>
    <dgm:pt modelId="{DC015207-0537-054E-AF1C-10A5FE65E1A5}" type="sibTrans" cxnId="{DAAB0475-F324-654B-A7D1-6A389139399C}">
      <dgm:prSet/>
      <dgm:spPr/>
      <dgm:t>
        <a:bodyPr/>
        <a:lstStyle/>
        <a:p>
          <a:endParaRPr lang="en-US" sz="2200" b="1">
            <a:solidFill>
              <a:srgbClr val="000000"/>
            </a:solidFill>
            <a:latin typeface="Calibri"/>
            <a:cs typeface="Calibri"/>
          </a:endParaRPr>
        </a:p>
      </dgm:t>
    </dgm:pt>
    <dgm:pt modelId="{608AB13A-B1E5-7442-B1F5-4CE4375A9F05}" type="pres">
      <dgm:prSet presAssocID="{D0544615-6CD6-784A-959F-B009F14E6809}" presName="linear" presStyleCnt="0">
        <dgm:presLayoutVars>
          <dgm:animLvl val="lvl"/>
          <dgm:resizeHandles val="exact"/>
        </dgm:presLayoutVars>
      </dgm:prSet>
      <dgm:spPr/>
      <dgm:t>
        <a:bodyPr/>
        <a:lstStyle/>
        <a:p>
          <a:endParaRPr lang="en-US"/>
        </a:p>
      </dgm:t>
    </dgm:pt>
    <dgm:pt modelId="{2EE609A8-A541-D148-BD28-36AA99E5CEF2}" type="pres">
      <dgm:prSet presAssocID="{1AB71CFF-2DC0-6F43-9A4A-1BDA02990100}" presName="parentText" presStyleLbl="node1" presStyleIdx="0" presStyleCnt="1">
        <dgm:presLayoutVars>
          <dgm:chMax val="0"/>
          <dgm:bulletEnabled val="1"/>
        </dgm:presLayoutVars>
      </dgm:prSet>
      <dgm:spPr/>
      <dgm:t>
        <a:bodyPr/>
        <a:lstStyle/>
        <a:p>
          <a:endParaRPr lang="en-US"/>
        </a:p>
      </dgm:t>
    </dgm:pt>
  </dgm:ptLst>
  <dgm:cxnLst>
    <dgm:cxn modelId="{DAAB0475-F324-654B-A7D1-6A389139399C}" srcId="{D0544615-6CD6-784A-959F-B009F14E6809}" destId="{1AB71CFF-2DC0-6F43-9A4A-1BDA02990100}" srcOrd="0" destOrd="0" parTransId="{C2F354DF-60FC-544F-9873-CAA12DA8DFDE}" sibTransId="{DC015207-0537-054E-AF1C-10A5FE65E1A5}"/>
    <dgm:cxn modelId="{764A0A65-4E27-4C04-9354-4FE12B8FB57D}" type="presOf" srcId="{1AB71CFF-2DC0-6F43-9A4A-1BDA02990100}" destId="{2EE609A8-A541-D148-BD28-36AA99E5CEF2}" srcOrd="0" destOrd="0" presId="urn:microsoft.com/office/officeart/2005/8/layout/vList2"/>
    <dgm:cxn modelId="{EF136BFA-F02A-4518-915B-0F0A3CBC93C2}" type="presOf" srcId="{D0544615-6CD6-784A-959F-B009F14E6809}" destId="{608AB13A-B1E5-7442-B1F5-4CE4375A9F05}" srcOrd="0" destOrd="0" presId="urn:microsoft.com/office/officeart/2005/8/layout/vList2"/>
    <dgm:cxn modelId="{524339DC-C4AC-4587-A643-A6DB8BDEAC31}" type="presParOf" srcId="{608AB13A-B1E5-7442-B1F5-4CE4375A9F05}" destId="{2EE609A8-A541-D148-BD28-36AA99E5CE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BD980DD-1330-0A41-BECA-A0B4475D3ECB}" type="doc">
      <dgm:prSet loTypeId="urn:microsoft.com/office/officeart/2008/layout/VerticalCurvedList" loCatId="" qsTypeId="urn:microsoft.com/office/officeart/2005/8/quickstyle/simple2" qsCatId="simple" csTypeId="urn:microsoft.com/office/officeart/2005/8/colors/accent3_2" csCatId="accent3" phldr="1"/>
      <dgm:spPr/>
      <dgm:t>
        <a:bodyPr/>
        <a:lstStyle/>
        <a:p>
          <a:endParaRPr lang="en-US"/>
        </a:p>
      </dgm:t>
    </dgm:pt>
    <dgm:pt modelId="{C0B7D831-6E40-F543-B8C5-84D9BA04230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Only three vehicles will be allowed within periphery of 100 meters of RO/ARO office.</a:t>
          </a:r>
          <a:endParaRPr lang="en-US" sz="2300" b="1" dirty="0">
            <a:solidFill>
              <a:srgbClr val="000000"/>
            </a:solidFill>
            <a:latin typeface="Calibri"/>
            <a:cs typeface="Calibri"/>
          </a:endParaRPr>
        </a:p>
      </dgm:t>
    </dgm:pt>
    <dgm:pt modelId="{7BB6A90C-1E74-374A-B61C-A915D620FDED}" type="parTrans" cxnId="{7148ABBE-4912-EF43-B212-BF9B2997FF01}">
      <dgm:prSet/>
      <dgm:spPr/>
      <dgm:t>
        <a:bodyPr/>
        <a:lstStyle/>
        <a:p>
          <a:endParaRPr lang="en-US" sz="2300" b="1">
            <a:solidFill>
              <a:srgbClr val="000000"/>
            </a:solidFill>
            <a:latin typeface="Calibri"/>
            <a:cs typeface="Calibri"/>
          </a:endParaRPr>
        </a:p>
      </dgm:t>
    </dgm:pt>
    <dgm:pt modelId="{7EEFA1E4-588F-A949-96AC-A8C3E5DF7253}" type="sibTrans" cxnId="{7148ABBE-4912-EF43-B212-BF9B2997FF01}">
      <dgm:prSet/>
      <dgm:spPr/>
      <dgm:t>
        <a:bodyPr/>
        <a:lstStyle/>
        <a:p>
          <a:endParaRPr lang="en-US" sz="2300" b="1">
            <a:solidFill>
              <a:srgbClr val="000000"/>
            </a:solidFill>
            <a:latin typeface="Calibri"/>
            <a:cs typeface="Calibri"/>
          </a:endParaRPr>
        </a:p>
      </dgm:t>
    </dgm:pt>
    <dgm:pt modelId="{345A7CE3-D807-354F-870B-E0FD78142AF9}" type="pres">
      <dgm:prSet presAssocID="{0BD980DD-1330-0A41-BECA-A0B4475D3ECB}" presName="Name0" presStyleCnt="0">
        <dgm:presLayoutVars>
          <dgm:chMax val="7"/>
          <dgm:chPref val="7"/>
          <dgm:dir/>
        </dgm:presLayoutVars>
      </dgm:prSet>
      <dgm:spPr/>
      <dgm:t>
        <a:bodyPr/>
        <a:lstStyle/>
        <a:p>
          <a:endParaRPr lang="en-US"/>
        </a:p>
      </dgm:t>
    </dgm:pt>
    <dgm:pt modelId="{BBF8D0BF-85A2-9A42-8698-70A4C177511B}" type="pres">
      <dgm:prSet presAssocID="{0BD980DD-1330-0A41-BECA-A0B4475D3ECB}" presName="Name1" presStyleCnt="0"/>
      <dgm:spPr/>
      <dgm:t>
        <a:bodyPr/>
        <a:lstStyle/>
        <a:p>
          <a:endParaRPr lang="en-US"/>
        </a:p>
      </dgm:t>
    </dgm:pt>
    <dgm:pt modelId="{E9DBBA20-A4DA-1040-BEE7-00E1CDC70596}" type="pres">
      <dgm:prSet presAssocID="{0BD980DD-1330-0A41-BECA-A0B4475D3ECB}" presName="cycle" presStyleCnt="0"/>
      <dgm:spPr/>
      <dgm:t>
        <a:bodyPr/>
        <a:lstStyle/>
        <a:p>
          <a:endParaRPr lang="en-US"/>
        </a:p>
      </dgm:t>
    </dgm:pt>
    <dgm:pt modelId="{56907556-11D4-B14E-88AA-126B066ABCA2}" type="pres">
      <dgm:prSet presAssocID="{0BD980DD-1330-0A41-BECA-A0B4475D3ECB}" presName="srcNode" presStyleLbl="node1" presStyleIdx="0" presStyleCnt="1"/>
      <dgm:spPr/>
      <dgm:t>
        <a:bodyPr/>
        <a:lstStyle/>
        <a:p>
          <a:endParaRPr lang="en-US"/>
        </a:p>
      </dgm:t>
    </dgm:pt>
    <dgm:pt modelId="{FF285CB4-5CCA-604D-BC02-730981257775}" type="pres">
      <dgm:prSet presAssocID="{0BD980DD-1330-0A41-BECA-A0B4475D3ECB}" presName="conn" presStyleLbl="parChTrans1D2" presStyleIdx="0" presStyleCnt="1"/>
      <dgm:spPr/>
      <dgm:t>
        <a:bodyPr/>
        <a:lstStyle/>
        <a:p>
          <a:endParaRPr lang="en-US"/>
        </a:p>
      </dgm:t>
    </dgm:pt>
    <dgm:pt modelId="{34A24EDA-ED91-FC48-B673-A08685545A9C}" type="pres">
      <dgm:prSet presAssocID="{0BD980DD-1330-0A41-BECA-A0B4475D3ECB}" presName="extraNode" presStyleLbl="node1" presStyleIdx="0" presStyleCnt="1"/>
      <dgm:spPr/>
      <dgm:t>
        <a:bodyPr/>
        <a:lstStyle/>
        <a:p>
          <a:endParaRPr lang="en-US"/>
        </a:p>
      </dgm:t>
    </dgm:pt>
    <dgm:pt modelId="{BDF2BCEF-8F4E-B84F-9105-CCD258E6A6B6}" type="pres">
      <dgm:prSet presAssocID="{0BD980DD-1330-0A41-BECA-A0B4475D3ECB}" presName="dstNode" presStyleLbl="node1" presStyleIdx="0" presStyleCnt="1"/>
      <dgm:spPr/>
      <dgm:t>
        <a:bodyPr/>
        <a:lstStyle/>
        <a:p>
          <a:endParaRPr lang="en-US"/>
        </a:p>
      </dgm:t>
    </dgm:pt>
    <dgm:pt modelId="{906E61F4-3EE6-B345-B051-815438B016DD}" type="pres">
      <dgm:prSet presAssocID="{C0B7D831-6E40-F543-B8C5-84D9BA04230F}" presName="text_1" presStyleLbl="node1" presStyleIdx="0" presStyleCnt="1" custScaleY="60496">
        <dgm:presLayoutVars>
          <dgm:bulletEnabled val="1"/>
        </dgm:presLayoutVars>
      </dgm:prSet>
      <dgm:spPr/>
      <dgm:t>
        <a:bodyPr/>
        <a:lstStyle/>
        <a:p>
          <a:endParaRPr lang="en-US"/>
        </a:p>
      </dgm:t>
    </dgm:pt>
    <dgm:pt modelId="{7A8EC389-9CA3-3241-A1EC-CAF1A3451D28}" type="pres">
      <dgm:prSet presAssocID="{C0B7D831-6E40-F543-B8C5-84D9BA04230F}" presName="accent_1" presStyleCnt="0"/>
      <dgm:spPr/>
      <dgm:t>
        <a:bodyPr/>
        <a:lstStyle/>
        <a:p>
          <a:endParaRPr lang="en-US"/>
        </a:p>
      </dgm:t>
    </dgm:pt>
    <dgm:pt modelId="{F332B970-605D-654E-B54B-D5F7A282C3C8}" type="pres">
      <dgm:prSet presAssocID="{C0B7D831-6E40-F543-B8C5-84D9BA04230F}" presName="accentRepeatNode" presStyleLbl="solidFgAcc1" presStyleIdx="0" presStyleCnt="1" custScaleX="64559" custScaleY="62336"/>
      <dgm:spPr/>
      <dgm:t>
        <a:bodyPr/>
        <a:lstStyle/>
        <a:p>
          <a:endParaRPr lang="en-US"/>
        </a:p>
      </dgm:t>
    </dgm:pt>
  </dgm:ptLst>
  <dgm:cxnLst>
    <dgm:cxn modelId="{7148ABBE-4912-EF43-B212-BF9B2997FF01}" srcId="{0BD980DD-1330-0A41-BECA-A0B4475D3ECB}" destId="{C0B7D831-6E40-F543-B8C5-84D9BA04230F}" srcOrd="0" destOrd="0" parTransId="{7BB6A90C-1E74-374A-B61C-A915D620FDED}" sibTransId="{7EEFA1E4-588F-A949-96AC-A8C3E5DF7253}"/>
    <dgm:cxn modelId="{6DEE8809-7A27-4622-8548-EC9A8DDD8D86}" type="presOf" srcId="{7EEFA1E4-588F-A949-96AC-A8C3E5DF7253}" destId="{FF285CB4-5CCA-604D-BC02-730981257775}" srcOrd="0" destOrd="0" presId="urn:microsoft.com/office/officeart/2008/layout/VerticalCurvedList"/>
    <dgm:cxn modelId="{1575EED4-EB1B-4E2A-83E2-4EEE47EF891A}" type="presOf" srcId="{0BD980DD-1330-0A41-BECA-A0B4475D3ECB}" destId="{345A7CE3-D807-354F-870B-E0FD78142AF9}" srcOrd="0" destOrd="0" presId="urn:microsoft.com/office/officeart/2008/layout/VerticalCurvedList"/>
    <dgm:cxn modelId="{8A3EC458-2291-4328-8E80-677E679F3168}" type="presOf" srcId="{C0B7D831-6E40-F543-B8C5-84D9BA04230F}" destId="{906E61F4-3EE6-B345-B051-815438B016DD}" srcOrd="0" destOrd="0" presId="urn:microsoft.com/office/officeart/2008/layout/VerticalCurvedList"/>
    <dgm:cxn modelId="{A8B69B39-5F1F-4CBA-BA73-F16DBEA8AD26}" type="presParOf" srcId="{345A7CE3-D807-354F-870B-E0FD78142AF9}" destId="{BBF8D0BF-85A2-9A42-8698-70A4C177511B}" srcOrd="0" destOrd="0" presId="urn:microsoft.com/office/officeart/2008/layout/VerticalCurvedList"/>
    <dgm:cxn modelId="{C052E3A0-2DF9-4EFE-B6AA-A61724BB56FB}" type="presParOf" srcId="{BBF8D0BF-85A2-9A42-8698-70A4C177511B}" destId="{E9DBBA20-A4DA-1040-BEE7-00E1CDC70596}" srcOrd="0" destOrd="0" presId="urn:microsoft.com/office/officeart/2008/layout/VerticalCurvedList"/>
    <dgm:cxn modelId="{AC9563F0-C3F5-416C-9638-C7E342F99110}" type="presParOf" srcId="{E9DBBA20-A4DA-1040-BEE7-00E1CDC70596}" destId="{56907556-11D4-B14E-88AA-126B066ABCA2}" srcOrd="0" destOrd="0" presId="urn:microsoft.com/office/officeart/2008/layout/VerticalCurvedList"/>
    <dgm:cxn modelId="{BA37D0CC-CD37-427D-99AA-27655BA94188}" type="presParOf" srcId="{E9DBBA20-A4DA-1040-BEE7-00E1CDC70596}" destId="{FF285CB4-5CCA-604D-BC02-730981257775}" srcOrd="1" destOrd="0" presId="urn:microsoft.com/office/officeart/2008/layout/VerticalCurvedList"/>
    <dgm:cxn modelId="{BE7E7939-AD07-4355-B421-2079BA473AEE}" type="presParOf" srcId="{E9DBBA20-A4DA-1040-BEE7-00E1CDC70596}" destId="{34A24EDA-ED91-FC48-B673-A08685545A9C}" srcOrd="2" destOrd="0" presId="urn:microsoft.com/office/officeart/2008/layout/VerticalCurvedList"/>
    <dgm:cxn modelId="{F33D9AE8-B066-47F2-BC0F-E61566B1B555}" type="presParOf" srcId="{E9DBBA20-A4DA-1040-BEE7-00E1CDC70596}" destId="{BDF2BCEF-8F4E-B84F-9105-CCD258E6A6B6}" srcOrd="3" destOrd="0" presId="urn:microsoft.com/office/officeart/2008/layout/VerticalCurvedList"/>
    <dgm:cxn modelId="{40739E1D-F708-47FD-9846-70B89644C3FC}" type="presParOf" srcId="{BBF8D0BF-85A2-9A42-8698-70A4C177511B}" destId="{906E61F4-3EE6-B345-B051-815438B016DD}" srcOrd="1" destOrd="0" presId="urn:microsoft.com/office/officeart/2008/layout/VerticalCurvedList"/>
    <dgm:cxn modelId="{9E8AACFD-BB36-439D-B652-E89BE3693B3F}" type="presParOf" srcId="{BBF8D0BF-85A2-9A42-8698-70A4C177511B}" destId="{7A8EC389-9CA3-3241-A1EC-CAF1A3451D28}" srcOrd="2" destOrd="0" presId="urn:microsoft.com/office/officeart/2008/layout/VerticalCurvedList"/>
    <dgm:cxn modelId="{1B3B4D7A-CA91-461E-806B-6B564E0E9D83}" type="presParOf" srcId="{7A8EC389-9CA3-3241-A1EC-CAF1A3451D28}" destId="{F332B970-605D-654E-B54B-D5F7A282C3C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F467FA-D1A3-BE4B-B41C-8E6C041BAD95}" type="doc">
      <dgm:prSet loTypeId="urn:microsoft.com/office/officeart/2008/layout/VerticalCurvedList" loCatId="" qsTypeId="urn:microsoft.com/office/officeart/2005/8/quickstyle/simple2" qsCatId="simple" csTypeId="urn:microsoft.com/office/officeart/2005/8/colors/accent3_2" csCatId="accent3" phldr="1"/>
      <dgm:spPr/>
      <dgm:t>
        <a:bodyPr/>
        <a:lstStyle/>
        <a:p>
          <a:endParaRPr lang="en-US"/>
        </a:p>
      </dgm:t>
    </dgm:pt>
    <dgm:pt modelId="{6F2E3AD4-FA70-0848-B8FE-44A91705E88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Local administration will keep a strict watch on vehicles used by persons accompanying the contesting candidates to curb illegal activities</a:t>
          </a:r>
          <a:endParaRPr lang="en-US" sz="1800" b="1" dirty="0">
            <a:solidFill>
              <a:srgbClr val="000000"/>
            </a:solidFill>
            <a:latin typeface="Calibri"/>
            <a:cs typeface="Calibri"/>
          </a:endParaRPr>
        </a:p>
      </dgm:t>
    </dgm:pt>
    <dgm:pt modelId="{A46F5C8D-B051-9A4E-BF29-E908BE5A2A89}" type="parTrans" cxnId="{6B0C3AA5-3B1E-BA4F-878A-C9BAFCCA5D17}">
      <dgm:prSet/>
      <dgm:spPr/>
      <dgm:t>
        <a:bodyPr/>
        <a:lstStyle/>
        <a:p>
          <a:endParaRPr lang="en-US" sz="1800" b="1">
            <a:solidFill>
              <a:srgbClr val="000000"/>
            </a:solidFill>
            <a:latin typeface="Calibri"/>
            <a:cs typeface="Calibri"/>
          </a:endParaRPr>
        </a:p>
      </dgm:t>
    </dgm:pt>
    <dgm:pt modelId="{6BD3E180-7BC0-C14E-8C2D-6B6083F5C2E0}" type="sibTrans" cxnId="{6B0C3AA5-3B1E-BA4F-878A-C9BAFCCA5D17}">
      <dgm:prSet/>
      <dgm:spPr/>
      <dgm:t>
        <a:bodyPr/>
        <a:lstStyle/>
        <a:p>
          <a:endParaRPr lang="en-US" sz="1800" b="1">
            <a:solidFill>
              <a:srgbClr val="000000"/>
            </a:solidFill>
            <a:latin typeface="Calibri"/>
            <a:cs typeface="Calibri"/>
          </a:endParaRPr>
        </a:p>
      </dgm:t>
    </dgm:pt>
    <dgm:pt modelId="{2D78B229-B4EE-304B-80E1-36E06AC295D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CEO will issue permits for   video vans for electioneering by  political parties.</a:t>
          </a:r>
          <a:endParaRPr lang="en-US" sz="1800" b="1" dirty="0">
            <a:solidFill>
              <a:srgbClr val="000000"/>
            </a:solidFill>
            <a:latin typeface="Calibri"/>
            <a:cs typeface="Calibri"/>
          </a:endParaRPr>
        </a:p>
      </dgm:t>
    </dgm:pt>
    <dgm:pt modelId="{38219395-2F1D-E84E-AEE1-E2A74C1FD5D5}" type="parTrans" cxnId="{31924D97-F717-B24E-BAB6-4620AA94B775}">
      <dgm:prSet/>
      <dgm:spPr/>
      <dgm:t>
        <a:bodyPr/>
        <a:lstStyle/>
        <a:p>
          <a:endParaRPr lang="en-US" sz="1800" b="1">
            <a:solidFill>
              <a:srgbClr val="000000"/>
            </a:solidFill>
            <a:latin typeface="Calibri"/>
            <a:cs typeface="Calibri"/>
          </a:endParaRPr>
        </a:p>
      </dgm:t>
    </dgm:pt>
    <dgm:pt modelId="{6B85FB39-24D4-F944-B455-1B702840F791}" type="sibTrans" cxnId="{31924D97-F717-B24E-BAB6-4620AA94B775}">
      <dgm:prSet/>
      <dgm:spPr/>
      <dgm:t>
        <a:bodyPr/>
        <a:lstStyle/>
        <a:p>
          <a:endParaRPr lang="en-US" sz="1800" b="1">
            <a:solidFill>
              <a:srgbClr val="000000"/>
            </a:solidFill>
            <a:latin typeface="Calibri"/>
            <a:cs typeface="Calibri"/>
          </a:endParaRPr>
        </a:p>
      </dgm:t>
    </dgm:pt>
    <dgm:pt modelId="{FBC70979-7124-4E4B-93B5-A2D707B40B7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A cycle rickshaw is also a vehicle, it expenditure should be accounted in the account of candidate if it is used for campaigning</a:t>
          </a:r>
          <a:endParaRPr lang="en-US" sz="1800" b="1" dirty="0">
            <a:solidFill>
              <a:srgbClr val="000000"/>
            </a:solidFill>
            <a:latin typeface="Calibri"/>
            <a:cs typeface="Calibri"/>
          </a:endParaRPr>
        </a:p>
      </dgm:t>
    </dgm:pt>
    <dgm:pt modelId="{B3D641BE-3635-6342-8E18-1FB794B6D949}" type="parTrans" cxnId="{C01C89A8-DF5A-744C-AC6E-7EA4CA79CD0E}">
      <dgm:prSet/>
      <dgm:spPr/>
      <dgm:t>
        <a:bodyPr/>
        <a:lstStyle/>
        <a:p>
          <a:endParaRPr lang="en-US" sz="1800" b="1">
            <a:solidFill>
              <a:srgbClr val="000000"/>
            </a:solidFill>
            <a:latin typeface="Calibri"/>
            <a:cs typeface="Calibri"/>
          </a:endParaRPr>
        </a:p>
      </dgm:t>
    </dgm:pt>
    <dgm:pt modelId="{FA970DB5-61F4-F444-9881-F5CF12F7E76B}" type="sibTrans" cxnId="{C01C89A8-DF5A-744C-AC6E-7EA4CA79CD0E}">
      <dgm:prSet/>
      <dgm:spPr/>
      <dgm:t>
        <a:bodyPr/>
        <a:lstStyle/>
        <a:p>
          <a:endParaRPr lang="en-US" sz="1800" b="1">
            <a:solidFill>
              <a:srgbClr val="000000"/>
            </a:solidFill>
            <a:latin typeface="Calibri"/>
            <a:cs typeface="Calibri"/>
          </a:endParaRPr>
        </a:p>
      </dgm:t>
    </dgm:pt>
    <dgm:pt modelId="{F690497C-F504-F247-B10D-9A8B4C2450F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hlinkClick xmlns:r="http://schemas.openxmlformats.org/officeDocument/2006/relationships" r:id="rId1" action="ppaction://hlinkfile"/>
            </a:rPr>
            <a:t>(Instruction SL. No. 76, CoI-2011, EC Letter No. 437/6/2006-PLN-III, Dated 23/11/2007)</a:t>
          </a:r>
          <a:endParaRPr lang="en-US" sz="1800" b="1" dirty="0">
            <a:solidFill>
              <a:srgbClr val="000000"/>
            </a:solidFill>
            <a:latin typeface="Calibri"/>
            <a:cs typeface="Calibri"/>
          </a:endParaRPr>
        </a:p>
      </dgm:t>
    </dgm:pt>
    <dgm:pt modelId="{65600B41-7CEA-184D-9F31-6411F1545AB8}" type="parTrans" cxnId="{B761A8AC-6EDC-0447-9CD3-AA76BD664DF7}">
      <dgm:prSet/>
      <dgm:spPr/>
      <dgm:t>
        <a:bodyPr/>
        <a:lstStyle/>
        <a:p>
          <a:endParaRPr lang="en-US" sz="1800" b="1">
            <a:solidFill>
              <a:srgbClr val="000000"/>
            </a:solidFill>
            <a:latin typeface="Calibri"/>
            <a:cs typeface="Calibri"/>
          </a:endParaRPr>
        </a:p>
      </dgm:t>
    </dgm:pt>
    <dgm:pt modelId="{02A3A114-3DF0-734C-9578-D86DCDD50B8F}" type="sibTrans" cxnId="{B761A8AC-6EDC-0447-9CD3-AA76BD664DF7}">
      <dgm:prSet/>
      <dgm:spPr/>
      <dgm:t>
        <a:bodyPr/>
        <a:lstStyle/>
        <a:p>
          <a:endParaRPr lang="en-US" sz="1800" b="1">
            <a:solidFill>
              <a:srgbClr val="000000"/>
            </a:solidFill>
            <a:latin typeface="Calibri"/>
            <a:cs typeface="Calibri"/>
          </a:endParaRPr>
        </a:p>
      </dgm:t>
    </dgm:pt>
    <dgm:pt modelId="{BB30119D-E42F-3145-A3DC-51C27362474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The vehicles in convoy shall not be more than ten excluding security vehicles</a:t>
          </a:r>
          <a:endParaRPr lang="en-US" sz="1800" b="1" dirty="0">
            <a:solidFill>
              <a:srgbClr val="000000"/>
            </a:solidFill>
            <a:latin typeface="Calibri"/>
            <a:cs typeface="Calibri"/>
          </a:endParaRPr>
        </a:p>
      </dgm:t>
    </dgm:pt>
    <dgm:pt modelId="{39E87380-0E69-6746-B32E-8D9A8734108C}" type="parTrans" cxnId="{0E5C9806-1AD3-6D47-A261-61FEE3F9D469}">
      <dgm:prSet/>
      <dgm:spPr/>
      <dgm:t>
        <a:bodyPr/>
        <a:lstStyle/>
        <a:p>
          <a:endParaRPr lang="en-US" sz="1800" b="1">
            <a:solidFill>
              <a:srgbClr val="000000"/>
            </a:solidFill>
            <a:latin typeface="Calibri"/>
            <a:cs typeface="Calibri"/>
          </a:endParaRPr>
        </a:p>
      </dgm:t>
    </dgm:pt>
    <dgm:pt modelId="{047685EC-DCDD-7E49-B811-3615B17532D1}" type="sibTrans" cxnId="{0E5C9806-1AD3-6D47-A261-61FEE3F9D469}">
      <dgm:prSet/>
      <dgm:spPr/>
      <dgm:t>
        <a:bodyPr/>
        <a:lstStyle/>
        <a:p>
          <a:endParaRPr lang="en-US" sz="1800" b="1">
            <a:solidFill>
              <a:srgbClr val="000000"/>
            </a:solidFill>
            <a:latin typeface="Calibri"/>
            <a:cs typeface="Calibri"/>
          </a:endParaRPr>
        </a:p>
      </dgm:t>
    </dgm:pt>
    <dgm:pt modelId="{525057B9-A0FD-8B49-93FE-D49FCE38830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6B71F1"/>
              </a:solidFill>
              <a:latin typeface="Calibri"/>
              <a:cs typeface="Calibri"/>
            </a:rPr>
            <a:t>(Instruction SL. No. 110, CoI-2011, EC Letter No. 437/6/INST/2010-CC&amp;BE, Dated 5/10/2010)</a:t>
          </a:r>
          <a:endParaRPr lang="en-US" sz="1800" b="1" dirty="0">
            <a:solidFill>
              <a:srgbClr val="6B71F1"/>
            </a:solidFill>
            <a:latin typeface="Calibri"/>
            <a:cs typeface="Calibri"/>
          </a:endParaRPr>
        </a:p>
      </dgm:t>
    </dgm:pt>
    <dgm:pt modelId="{B24CF5B4-A2AE-8E42-84AB-46965263B195}" type="parTrans" cxnId="{FCDC4B10-1A38-8749-93F5-3886960DCCA1}">
      <dgm:prSet/>
      <dgm:spPr/>
      <dgm:t>
        <a:bodyPr/>
        <a:lstStyle/>
        <a:p>
          <a:endParaRPr lang="en-US" sz="1800" b="1">
            <a:solidFill>
              <a:srgbClr val="000000"/>
            </a:solidFill>
            <a:latin typeface="Calibri"/>
            <a:cs typeface="Calibri"/>
          </a:endParaRPr>
        </a:p>
      </dgm:t>
    </dgm:pt>
    <dgm:pt modelId="{FE5E935D-D9AD-984E-B363-D25E0E7A1CAF}" type="sibTrans" cxnId="{FCDC4B10-1A38-8749-93F5-3886960DCCA1}">
      <dgm:prSet/>
      <dgm:spPr/>
      <dgm:t>
        <a:bodyPr/>
        <a:lstStyle/>
        <a:p>
          <a:endParaRPr lang="en-US" sz="1800" b="1">
            <a:solidFill>
              <a:srgbClr val="000000"/>
            </a:solidFill>
            <a:latin typeface="Calibri"/>
            <a:cs typeface="Calibri"/>
          </a:endParaRPr>
        </a:p>
      </dgm:t>
    </dgm:pt>
    <dgm:pt modelId="{BD5248E2-CE3E-AE46-8E1E-BDACFB7EEADA}" type="pres">
      <dgm:prSet presAssocID="{D9F467FA-D1A3-BE4B-B41C-8E6C041BAD95}" presName="Name0" presStyleCnt="0">
        <dgm:presLayoutVars>
          <dgm:chMax val="7"/>
          <dgm:chPref val="7"/>
          <dgm:dir/>
        </dgm:presLayoutVars>
      </dgm:prSet>
      <dgm:spPr/>
      <dgm:t>
        <a:bodyPr/>
        <a:lstStyle/>
        <a:p>
          <a:endParaRPr lang="en-US"/>
        </a:p>
      </dgm:t>
    </dgm:pt>
    <dgm:pt modelId="{B02C3F0A-5275-284B-840A-8790FAFCC9C2}" type="pres">
      <dgm:prSet presAssocID="{D9F467FA-D1A3-BE4B-B41C-8E6C041BAD95}" presName="Name1" presStyleCnt="0"/>
      <dgm:spPr/>
      <dgm:t>
        <a:bodyPr/>
        <a:lstStyle/>
        <a:p>
          <a:endParaRPr lang="en-US"/>
        </a:p>
      </dgm:t>
    </dgm:pt>
    <dgm:pt modelId="{E28A9EAA-59C3-C045-9EA2-571F2FDC56AD}" type="pres">
      <dgm:prSet presAssocID="{D9F467FA-D1A3-BE4B-B41C-8E6C041BAD95}" presName="cycle" presStyleCnt="0"/>
      <dgm:spPr/>
      <dgm:t>
        <a:bodyPr/>
        <a:lstStyle/>
        <a:p>
          <a:endParaRPr lang="en-US"/>
        </a:p>
      </dgm:t>
    </dgm:pt>
    <dgm:pt modelId="{AD50A349-FAC5-2A43-A0B2-358A4AE6D46A}" type="pres">
      <dgm:prSet presAssocID="{D9F467FA-D1A3-BE4B-B41C-8E6C041BAD95}" presName="srcNode" presStyleLbl="node1" presStyleIdx="0" presStyleCnt="6"/>
      <dgm:spPr/>
      <dgm:t>
        <a:bodyPr/>
        <a:lstStyle/>
        <a:p>
          <a:endParaRPr lang="en-US"/>
        </a:p>
      </dgm:t>
    </dgm:pt>
    <dgm:pt modelId="{24C4BD71-EC26-1040-8304-4037AC38004F}" type="pres">
      <dgm:prSet presAssocID="{D9F467FA-D1A3-BE4B-B41C-8E6C041BAD95}" presName="conn" presStyleLbl="parChTrans1D2" presStyleIdx="0" presStyleCnt="1"/>
      <dgm:spPr/>
      <dgm:t>
        <a:bodyPr/>
        <a:lstStyle/>
        <a:p>
          <a:endParaRPr lang="en-US"/>
        </a:p>
      </dgm:t>
    </dgm:pt>
    <dgm:pt modelId="{ECF0610F-3C09-CE41-ABA5-F3617F2BFFDC}" type="pres">
      <dgm:prSet presAssocID="{D9F467FA-D1A3-BE4B-B41C-8E6C041BAD95}" presName="extraNode" presStyleLbl="node1" presStyleIdx="0" presStyleCnt="6"/>
      <dgm:spPr/>
      <dgm:t>
        <a:bodyPr/>
        <a:lstStyle/>
        <a:p>
          <a:endParaRPr lang="en-US"/>
        </a:p>
      </dgm:t>
    </dgm:pt>
    <dgm:pt modelId="{CBF62619-0CDF-814A-A6AE-9353AD851B07}" type="pres">
      <dgm:prSet presAssocID="{D9F467FA-D1A3-BE4B-B41C-8E6C041BAD95}" presName="dstNode" presStyleLbl="node1" presStyleIdx="0" presStyleCnt="6"/>
      <dgm:spPr/>
      <dgm:t>
        <a:bodyPr/>
        <a:lstStyle/>
        <a:p>
          <a:endParaRPr lang="en-US"/>
        </a:p>
      </dgm:t>
    </dgm:pt>
    <dgm:pt modelId="{6C7AC848-4A0B-3144-A349-EC619CA44659}" type="pres">
      <dgm:prSet presAssocID="{6F2E3AD4-FA70-0848-B8FE-44A91705E889}" presName="text_1" presStyleLbl="node1" presStyleIdx="0" presStyleCnt="6">
        <dgm:presLayoutVars>
          <dgm:bulletEnabled val="1"/>
        </dgm:presLayoutVars>
      </dgm:prSet>
      <dgm:spPr/>
      <dgm:t>
        <a:bodyPr/>
        <a:lstStyle/>
        <a:p>
          <a:endParaRPr lang="en-US"/>
        </a:p>
      </dgm:t>
    </dgm:pt>
    <dgm:pt modelId="{1AB5BC14-1279-2F4F-A569-BD9332553867}" type="pres">
      <dgm:prSet presAssocID="{6F2E3AD4-FA70-0848-B8FE-44A91705E889}" presName="accent_1" presStyleCnt="0"/>
      <dgm:spPr/>
      <dgm:t>
        <a:bodyPr/>
        <a:lstStyle/>
        <a:p>
          <a:endParaRPr lang="en-US"/>
        </a:p>
      </dgm:t>
    </dgm:pt>
    <dgm:pt modelId="{395F612C-4CC1-8B44-A469-6C098573CE84}" type="pres">
      <dgm:prSet presAssocID="{6F2E3AD4-FA70-0848-B8FE-44A91705E889}" presName="accentRepeatNode" presStyleLbl="solidFgAcc1" presStyleIdx="0" presStyleCnt="6"/>
      <dgm:spPr/>
      <dgm:t>
        <a:bodyPr/>
        <a:lstStyle/>
        <a:p>
          <a:endParaRPr lang="en-US"/>
        </a:p>
      </dgm:t>
    </dgm:pt>
    <dgm:pt modelId="{CF9011AD-B0D2-5E40-8D43-6606637EE621}" type="pres">
      <dgm:prSet presAssocID="{2D78B229-B4EE-304B-80E1-36E06AC295D5}" presName="text_2" presStyleLbl="node1" presStyleIdx="1" presStyleCnt="6">
        <dgm:presLayoutVars>
          <dgm:bulletEnabled val="1"/>
        </dgm:presLayoutVars>
      </dgm:prSet>
      <dgm:spPr/>
      <dgm:t>
        <a:bodyPr/>
        <a:lstStyle/>
        <a:p>
          <a:endParaRPr lang="en-US"/>
        </a:p>
      </dgm:t>
    </dgm:pt>
    <dgm:pt modelId="{58873805-30A6-1A49-B0BA-AE226F0FFACF}" type="pres">
      <dgm:prSet presAssocID="{2D78B229-B4EE-304B-80E1-36E06AC295D5}" presName="accent_2" presStyleCnt="0"/>
      <dgm:spPr/>
      <dgm:t>
        <a:bodyPr/>
        <a:lstStyle/>
        <a:p>
          <a:endParaRPr lang="en-US"/>
        </a:p>
      </dgm:t>
    </dgm:pt>
    <dgm:pt modelId="{AEE852AD-FC15-DB47-AC64-810AA94E916F}" type="pres">
      <dgm:prSet presAssocID="{2D78B229-B4EE-304B-80E1-36E06AC295D5}" presName="accentRepeatNode" presStyleLbl="solidFgAcc1" presStyleIdx="1" presStyleCnt="6"/>
      <dgm:spPr/>
      <dgm:t>
        <a:bodyPr/>
        <a:lstStyle/>
        <a:p>
          <a:endParaRPr lang="en-US"/>
        </a:p>
      </dgm:t>
    </dgm:pt>
    <dgm:pt modelId="{67B76008-D241-AC4F-BC84-828AAA29D852}" type="pres">
      <dgm:prSet presAssocID="{FBC70979-7124-4E4B-93B5-A2D707B40B7B}" presName="text_3" presStyleLbl="node1" presStyleIdx="2" presStyleCnt="6">
        <dgm:presLayoutVars>
          <dgm:bulletEnabled val="1"/>
        </dgm:presLayoutVars>
      </dgm:prSet>
      <dgm:spPr/>
      <dgm:t>
        <a:bodyPr/>
        <a:lstStyle/>
        <a:p>
          <a:endParaRPr lang="en-US"/>
        </a:p>
      </dgm:t>
    </dgm:pt>
    <dgm:pt modelId="{5AA43E31-7A49-9848-A04F-79234CD20BAD}" type="pres">
      <dgm:prSet presAssocID="{FBC70979-7124-4E4B-93B5-A2D707B40B7B}" presName="accent_3" presStyleCnt="0"/>
      <dgm:spPr/>
      <dgm:t>
        <a:bodyPr/>
        <a:lstStyle/>
        <a:p>
          <a:endParaRPr lang="en-US"/>
        </a:p>
      </dgm:t>
    </dgm:pt>
    <dgm:pt modelId="{0532212C-5298-8742-9C9F-E0BAFF03E997}" type="pres">
      <dgm:prSet presAssocID="{FBC70979-7124-4E4B-93B5-A2D707B40B7B}" presName="accentRepeatNode" presStyleLbl="solidFgAcc1" presStyleIdx="2" presStyleCnt="6"/>
      <dgm:spPr/>
      <dgm:t>
        <a:bodyPr/>
        <a:lstStyle/>
        <a:p>
          <a:endParaRPr lang="en-US"/>
        </a:p>
      </dgm:t>
    </dgm:pt>
    <dgm:pt modelId="{C7851754-AB73-7246-B22B-E74A5A9DC1E7}" type="pres">
      <dgm:prSet presAssocID="{F690497C-F504-F247-B10D-9A8B4C2450F1}" presName="text_4" presStyleLbl="node1" presStyleIdx="3" presStyleCnt="6">
        <dgm:presLayoutVars>
          <dgm:bulletEnabled val="1"/>
        </dgm:presLayoutVars>
      </dgm:prSet>
      <dgm:spPr/>
      <dgm:t>
        <a:bodyPr/>
        <a:lstStyle/>
        <a:p>
          <a:endParaRPr lang="en-US"/>
        </a:p>
      </dgm:t>
    </dgm:pt>
    <dgm:pt modelId="{976AD9C7-7B1B-8C49-8EC3-A43A0CE8E264}" type="pres">
      <dgm:prSet presAssocID="{F690497C-F504-F247-B10D-9A8B4C2450F1}" presName="accent_4" presStyleCnt="0"/>
      <dgm:spPr/>
      <dgm:t>
        <a:bodyPr/>
        <a:lstStyle/>
        <a:p>
          <a:endParaRPr lang="en-US"/>
        </a:p>
      </dgm:t>
    </dgm:pt>
    <dgm:pt modelId="{76EA89A2-99B5-4640-8156-77751117067C}" type="pres">
      <dgm:prSet presAssocID="{F690497C-F504-F247-B10D-9A8B4C2450F1}" presName="accentRepeatNode" presStyleLbl="solidFgAcc1" presStyleIdx="3" presStyleCnt="6"/>
      <dgm:spPr/>
      <dgm:t>
        <a:bodyPr/>
        <a:lstStyle/>
        <a:p>
          <a:endParaRPr lang="en-US"/>
        </a:p>
      </dgm:t>
    </dgm:pt>
    <dgm:pt modelId="{834CDD6A-EA0A-EA40-B504-5CFDE414ABEF}" type="pres">
      <dgm:prSet presAssocID="{BB30119D-E42F-3145-A3DC-51C273624745}" presName="text_5" presStyleLbl="node1" presStyleIdx="4" presStyleCnt="6">
        <dgm:presLayoutVars>
          <dgm:bulletEnabled val="1"/>
        </dgm:presLayoutVars>
      </dgm:prSet>
      <dgm:spPr/>
      <dgm:t>
        <a:bodyPr/>
        <a:lstStyle/>
        <a:p>
          <a:endParaRPr lang="en-US"/>
        </a:p>
      </dgm:t>
    </dgm:pt>
    <dgm:pt modelId="{14D4BCC0-0B66-9743-BE60-914F134EB5E5}" type="pres">
      <dgm:prSet presAssocID="{BB30119D-E42F-3145-A3DC-51C273624745}" presName="accent_5" presStyleCnt="0"/>
      <dgm:spPr/>
      <dgm:t>
        <a:bodyPr/>
        <a:lstStyle/>
        <a:p>
          <a:endParaRPr lang="en-US"/>
        </a:p>
      </dgm:t>
    </dgm:pt>
    <dgm:pt modelId="{FF89C618-85E4-DF45-A14B-FB189E746828}" type="pres">
      <dgm:prSet presAssocID="{BB30119D-E42F-3145-A3DC-51C273624745}" presName="accentRepeatNode" presStyleLbl="solidFgAcc1" presStyleIdx="4" presStyleCnt="6"/>
      <dgm:spPr/>
      <dgm:t>
        <a:bodyPr/>
        <a:lstStyle/>
        <a:p>
          <a:endParaRPr lang="en-US"/>
        </a:p>
      </dgm:t>
    </dgm:pt>
    <dgm:pt modelId="{A5AF0B29-0EE1-914B-965B-2F4BD3C9D85A}" type="pres">
      <dgm:prSet presAssocID="{525057B9-A0FD-8B49-93FE-D49FCE388302}" presName="text_6" presStyleLbl="node1" presStyleIdx="5" presStyleCnt="6">
        <dgm:presLayoutVars>
          <dgm:bulletEnabled val="1"/>
        </dgm:presLayoutVars>
      </dgm:prSet>
      <dgm:spPr/>
      <dgm:t>
        <a:bodyPr/>
        <a:lstStyle/>
        <a:p>
          <a:endParaRPr lang="en-US"/>
        </a:p>
      </dgm:t>
    </dgm:pt>
    <dgm:pt modelId="{1D93603F-001E-DD4D-8E4B-02A8BC5EBCCF}" type="pres">
      <dgm:prSet presAssocID="{525057B9-A0FD-8B49-93FE-D49FCE388302}" presName="accent_6" presStyleCnt="0"/>
      <dgm:spPr/>
      <dgm:t>
        <a:bodyPr/>
        <a:lstStyle/>
        <a:p>
          <a:endParaRPr lang="en-US"/>
        </a:p>
      </dgm:t>
    </dgm:pt>
    <dgm:pt modelId="{47B6BBE8-FF64-C844-8E64-A4288F3EE926}" type="pres">
      <dgm:prSet presAssocID="{525057B9-A0FD-8B49-93FE-D49FCE388302}" presName="accentRepeatNode" presStyleLbl="solidFgAcc1" presStyleIdx="5" presStyleCnt="6"/>
      <dgm:spPr/>
      <dgm:t>
        <a:bodyPr/>
        <a:lstStyle/>
        <a:p>
          <a:endParaRPr lang="en-US"/>
        </a:p>
      </dgm:t>
    </dgm:pt>
  </dgm:ptLst>
  <dgm:cxnLst>
    <dgm:cxn modelId="{C27B68D9-45E5-48E5-8DE4-6C353AA8982D}" type="presOf" srcId="{6F2E3AD4-FA70-0848-B8FE-44A91705E889}" destId="{6C7AC848-4A0B-3144-A349-EC619CA44659}" srcOrd="0" destOrd="0" presId="urn:microsoft.com/office/officeart/2008/layout/VerticalCurvedList"/>
    <dgm:cxn modelId="{23F5D8C2-00CB-48A4-8EF8-532B5AA20136}" type="presOf" srcId="{525057B9-A0FD-8B49-93FE-D49FCE388302}" destId="{A5AF0B29-0EE1-914B-965B-2F4BD3C9D85A}" srcOrd="0" destOrd="0" presId="urn:microsoft.com/office/officeart/2008/layout/VerticalCurvedList"/>
    <dgm:cxn modelId="{5E008552-6ECD-4563-AA51-88FE6CB98963}" type="presOf" srcId="{2D78B229-B4EE-304B-80E1-36E06AC295D5}" destId="{CF9011AD-B0D2-5E40-8D43-6606637EE621}" srcOrd="0" destOrd="0" presId="urn:microsoft.com/office/officeart/2008/layout/VerticalCurvedList"/>
    <dgm:cxn modelId="{718B6A70-0D53-4641-8593-22DDDF773AD2}" type="presOf" srcId="{6BD3E180-7BC0-C14E-8C2D-6B6083F5C2E0}" destId="{24C4BD71-EC26-1040-8304-4037AC38004F}" srcOrd="0" destOrd="0" presId="urn:microsoft.com/office/officeart/2008/layout/VerticalCurvedList"/>
    <dgm:cxn modelId="{5ABCA63A-0A4B-442B-9716-D04DA79B2911}" type="presOf" srcId="{BB30119D-E42F-3145-A3DC-51C273624745}" destId="{834CDD6A-EA0A-EA40-B504-5CFDE414ABEF}" srcOrd="0" destOrd="0" presId="urn:microsoft.com/office/officeart/2008/layout/VerticalCurvedList"/>
    <dgm:cxn modelId="{0E5C9806-1AD3-6D47-A261-61FEE3F9D469}" srcId="{D9F467FA-D1A3-BE4B-B41C-8E6C041BAD95}" destId="{BB30119D-E42F-3145-A3DC-51C273624745}" srcOrd="4" destOrd="0" parTransId="{39E87380-0E69-6746-B32E-8D9A8734108C}" sibTransId="{047685EC-DCDD-7E49-B811-3615B17532D1}"/>
    <dgm:cxn modelId="{FCDC4B10-1A38-8749-93F5-3886960DCCA1}" srcId="{D9F467FA-D1A3-BE4B-B41C-8E6C041BAD95}" destId="{525057B9-A0FD-8B49-93FE-D49FCE388302}" srcOrd="5" destOrd="0" parTransId="{B24CF5B4-A2AE-8E42-84AB-46965263B195}" sibTransId="{FE5E935D-D9AD-984E-B363-D25E0E7A1CAF}"/>
    <dgm:cxn modelId="{1DA2695F-6224-4EC7-B65A-09009074ADCB}" type="presOf" srcId="{FBC70979-7124-4E4B-93B5-A2D707B40B7B}" destId="{67B76008-D241-AC4F-BC84-828AAA29D852}" srcOrd="0" destOrd="0" presId="urn:microsoft.com/office/officeart/2008/layout/VerticalCurvedList"/>
    <dgm:cxn modelId="{38404603-E181-461A-848F-787B7E544412}" type="presOf" srcId="{F690497C-F504-F247-B10D-9A8B4C2450F1}" destId="{C7851754-AB73-7246-B22B-E74A5A9DC1E7}" srcOrd="0" destOrd="0" presId="urn:microsoft.com/office/officeart/2008/layout/VerticalCurvedList"/>
    <dgm:cxn modelId="{A454C239-A80C-4A23-AB23-D383F0E8A947}" type="presOf" srcId="{D9F467FA-D1A3-BE4B-B41C-8E6C041BAD95}" destId="{BD5248E2-CE3E-AE46-8E1E-BDACFB7EEADA}" srcOrd="0" destOrd="0" presId="urn:microsoft.com/office/officeart/2008/layout/VerticalCurvedList"/>
    <dgm:cxn modelId="{C01C89A8-DF5A-744C-AC6E-7EA4CA79CD0E}" srcId="{D9F467FA-D1A3-BE4B-B41C-8E6C041BAD95}" destId="{FBC70979-7124-4E4B-93B5-A2D707B40B7B}" srcOrd="2" destOrd="0" parTransId="{B3D641BE-3635-6342-8E18-1FB794B6D949}" sibTransId="{FA970DB5-61F4-F444-9881-F5CF12F7E76B}"/>
    <dgm:cxn modelId="{B761A8AC-6EDC-0447-9CD3-AA76BD664DF7}" srcId="{D9F467FA-D1A3-BE4B-B41C-8E6C041BAD95}" destId="{F690497C-F504-F247-B10D-9A8B4C2450F1}" srcOrd="3" destOrd="0" parTransId="{65600B41-7CEA-184D-9F31-6411F1545AB8}" sibTransId="{02A3A114-3DF0-734C-9578-D86DCDD50B8F}"/>
    <dgm:cxn modelId="{6B0C3AA5-3B1E-BA4F-878A-C9BAFCCA5D17}" srcId="{D9F467FA-D1A3-BE4B-B41C-8E6C041BAD95}" destId="{6F2E3AD4-FA70-0848-B8FE-44A91705E889}" srcOrd="0" destOrd="0" parTransId="{A46F5C8D-B051-9A4E-BF29-E908BE5A2A89}" sibTransId="{6BD3E180-7BC0-C14E-8C2D-6B6083F5C2E0}"/>
    <dgm:cxn modelId="{31924D97-F717-B24E-BAB6-4620AA94B775}" srcId="{D9F467FA-D1A3-BE4B-B41C-8E6C041BAD95}" destId="{2D78B229-B4EE-304B-80E1-36E06AC295D5}" srcOrd="1" destOrd="0" parTransId="{38219395-2F1D-E84E-AEE1-E2A74C1FD5D5}" sibTransId="{6B85FB39-24D4-F944-B455-1B702840F791}"/>
    <dgm:cxn modelId="{4B4EA315-73CB-4943-B1C5-75E2EBDAD053}" type="presParOf" srcId="{BD5248E2-CE3E-AE46-8E1E-BDACFB7EEADA}" destId="{B02C3F0A-5275-284B-840A-8790FAFCC9C2}" srcOrd="0" destOrd="0" presId="urn:microsoft.com/office/officeart/2008/layout/VerticalCurvedList"/>
    <dgm:cxn modelId="{AC136450-3206-4B21-871C-654546127E5B}" type="presParOf" srcId="{B02C3F0A-5275-284B-840A-8790FAFCC9C2}" destId="{E28A9EAA-59C3-C045-9EA2-571F2FDC56AD}" srcOrd="0" destOrd="0" presId="urn:microsoft.com/office/officeart/2008/layout/VerticalCurvedList"/>
    <dgm:cxn modelId="{CB9BB3E6-27EB-4B12-A9F3-7491E024BD83}" type="presParOf" srcId="{E28A9EAA-59C3-C045-9EA2-571F2FDC56AD}" destId="{AD50A349-FAC5-2A43-A0B2-358A4AE6D46A}" srcOrd="0" destOrd="0" presId="urn:microsoft.com/office/officeart/2008/layout/VerticalCurvedList"/>
    <dgm:cxn modelId="{180F8A4C-FDCC-4695-A40B-58A913FFA083}" type="presParOf" srcId="{E28A9EAA-59C3-C045-9EA2-571F2FDC56AD}" destId="{24C4BD71-EC26-1040-8304-4037AC38004F}" srcOrd="1" destOrd="0" presId="urn:microsoft.com/office/officeart/2008/layout/VerticalCurvedList"/>
    <dgm:cxn modelId="{B788BF2B-0BA3-4FA7-B905-EF7754287845}" type="presParOf" srcId="{E28A9EAA-59C3-C045-9EA2-571F2FDC56AD}" destId="{ECF0610F-3C09-CE41-ABA5-F3617F2BFFDC}" srcOrd="2" destOrd="0" presId="urn:microsoft.com/office/officeart/2008/layout/VerticalCurvedList"/>
    <dgm:cxn modelId="{B877DA00-20CF-4F8B-95EF-BBDD627EF9BB}" type="presParOf" srcId="{E28A9EAA-59C3-C045-9EA2-571F2FDC56AD}" destId="{CBF62619-0CDF-814A-A6AE-9353AD851B07}" srcOrd="3" destOrd="0" presId="urn:microsoft.com/office/officeart/2008/layout/VerticalCurvedList"/>
    <dgm:cxn modelId="{1AD17FAC-48C2-4D8E-A670-F62F0511813D}" type="presParOf" srcId="{B02C3F0A-5275-284B-840A-8790FAFCC9C2}" destId="{6C7AC848-4A0B-3144-A349-EC619CA44659}" srcOrd="1" destOrd="0" presId="urn:microsoft.com/office/officeart/2008/layout/VerticalCurvedList"/>
    <dgm:cxn modelId="{E1461A23-27EC-4076-9A5B-F8DC06524C69}" type="presParOf" srcId="{B02C3F0A-5275-284B-840A-8790FAFCC9C2}" destId="{1AB5BC14-1279-2F4F-A569-BD9332553867}" srcOrd="2" destOrd="0" presId="urn:microsoft.com/office/officeart/2008/layout/VerticalCurvedList"/>
    <dgm:cxn modelId="{81F19508-B0ED-4C21-A224-37FFD6466B26}" type="presParOf" srcId="{1AB5BC14-1279-2F4F-A569-BD9332553867}" destId="{395F612C-4CC1-8B44-A469-6C098573CE84}" srcOrd="0" destOrd="0" presId="urn:microsoft.com/office/officeart/2008/layout/VerticalCurvedList"/>
    <dgm:cxn modelId="{E1AF64A5-D2B7-412D-BDBF-86C3AD64A442}" type="presParOf" srcId="{B02C3F0A-5275-284B-840A-8790FAFCC9C2}" destId="{CF9011AD-B0D2-5E40-8D43-6606637EE621}" srcOrd="3" destOrd="0" presId="urn:microsoft.com/office/officeart/2008/layout/VerticalCurvedList"/>
    <dgm:cxn modelId="{E50BACC3-5B56-4810-B81C-524E7DC1DB9D}" type="presParOf" srcId="{B02C3F0A-5275-284B-840A-8790FAFCC9C2}" destId="{58873805-30A6-1A49-B0BA-AE226F0FFACF}" srcOrd="4" destOrd="0" presId="urn:microsoft.com/office/officeart/2008/layout/VerticalCurvedList"/>
    <dgm:cxn modelId="{7FA74FAB-A95F-47C8-A374-878571BC9523}" type="presParOf" srcId="{58873805-30A6-1A49-B0BA-AE226F0FFACF}" destId="{AEE852AD-FC15-DB47-AC64-810AA94E916F}" srcOrd="0" destOrd="0" presId="urn:microsoft.com/office/officeart/2008/layout/VerticalCurvedList"/>
    <dgm:cxn modelId="{A8D0F487-51F3-4663-B240-130A6E0D4A59}" type="presParOf" srcId="{B02C3F0A-5275-284B-840A-8790FAFCC9C2}" destId="{67B76008-D241-AC4F-BC84-828AAA29D852}" srcOrd="5" destOrd="0" presId="urn:microsoft.com/office/officeart/2008/layout/VerticalCurvedList"/>
    <dgm:cxn modelId="{75E42925-873B-457F-93B7-2CF055E9EB79}" type="presParOf" srcId="{B02C3F0A-5275-284B-840A-8790FAFCC9C2}" destId="{5AA43E31-7A49-9848-A04F-79234CD20BAD}" srcOrd="6" destOrd="0" presId="urn:microsoft.com/office/officeart/2008/layout/VerticalCurvedList"/>
    <dgm:cxn modelId="{594097BC-BA3B-4272-95A4-77D46678AD7D}" type="presParOf" srcId="{5AA43E31-7A49-9848-A04F-79234CD20BAD}" destId="{0532212C-5298-8742-9C9F-E0BAFF03E997}" srcOrd="0" destOrd="0" presId="urn:microsoft.com/office/officeart/2008/layout/VerticalCurvedList"/>
    <dgm:cxn modelId="{E37B3D7E-65DD-49E2-B968-2E189202E653}" type="presParOf" srcId="{B02C3F0A-5275-284B-840A-8790FAFCC9C2}" destId="{C7851754-AB73-7246-B22B-E74A5A9DC1E7}" srcOrd="7" destOrd="0" presId="urn:microsoft.com/office/officeart/2008/layout/VerticalCurvedList"/>
    <dgm:cxn modelId="{7BA3AE22-8827-4E8C-9B0F-11E0B8DD8408}" type="presParOf" srcId="{B02C3F0A-5275-284B-840A-8790FAFCC9C2}" destId="{976AD9C7-7B1B-8C49-8EC3-A43A0CE8E264}" srcOrd="8" destOrd="0" presId="urn:microsoft.com/office/officeart/2008/layout/VerticalCurvedList"/>
    <dgm:cxn modelId="{92E2EFBA-2334-46C0-8C4F-A6EC8458BA18}" type="presParOf" srcId="{976AD9C7-7B1B-8C49-8EC3-A43A0CE8E264}" destId="{76EA89A2-99B5-4640-8156-77751117067C}" srcOrd="0" destOrd="0" presId="urn:microsoft.com/office/officeart/2008/layout/VerticalCurvedList"/>
    <dgm:cxn modelId="{004A65AE-162A-4297-AEE6-C1A7FA94AB0D}" type="presParOf" srcId="{B02C3F0A-5275-284B-840A-8790FAFCC9C2}" destId="{834CDD6A-EA0A-EA40-B504-5CFDE414ABEF}" srcOrd="9" destOrd="0" presId="urn:microsoft.com/office/officeart/2008/layout/VerticalCurvedList"/>
    <dgm:cxn modelId="{12CF3E75-0A7C-4174-AD53-219BCCD5D1AC}" type="presParOf" srcId="{B02C3F0A-5275-284B-840A-8790FAFCC9C2}" destId="{14D4BCC0-0B66-9743-BE60-914F134EB5E5}" srcOrd="10" destOrd="0" presId="urn:microsoft.com/office/officeart/2008/layout/VerticalCurvedList"/>
    <dgm:cxn modelId="{B4089488-8518-40AC-95FB-74D62191E559}" type="presParOf" srcId="{14D4BCC0-0B66-9743-BE60-914F134EB5E5}" destId="{FF89C618-85E4-DF45-A14B-FB189E746828}" srcOrd="0" destOrd="0" presId="urn:microsoft.com/office/officeart/2008/layout/VerticalCurvedList"/>
    <dgm:cxn modelId="{1FDCDFC6-505B-4D30-A13B-78152DFC1C2A}" type="presParOf" srcId="{B02C3F0A-5275-284B-840A-8790FAFCC9C2}" destId="{A5AF0B29-0EE1-914B-965B-2F4BD3C9D85A}" srcOrd="11" destOrd="0" presId="urn:microsoft.com/office/officeart/2008/layout/VerticalCurvedList"/>
    <dgm:cxn modelId="{711E94B9-D121-48EE-BD11-2A52B4DA625E}" type="presParOf" srcId="{B02C3F0A-5275-284B-840A-8790FAFCC9C2}" destId="{1D93603F-001E-DD4D-8E4B-02A8BC5EBCCF}" srcOrd="12" destOrd="0" presId="urn:microsoft.com/office/officeart/2008/layout/VerticalCurvedList"/>
    <dgm:cxn modelId="{428D15DD-A5C6-4808-8B0A-D657251118FB}" type="presParOf" srcId="{1D93603F-001E-DD4D-8E4B-02A8BC5EBCCF}" destId="{47B6BBE8-FF64-C844-8E64-A4288F3EE92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490FC1-C150-4440-9127-51A744BEE58B}"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9DE9EB6-BF26-B746-B1A0-271A55685CFB}">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400" dirty="0" smtClean="0">
              <a:solidFill>
                <a:srgbClr val="000000"/>
              </a:solidFill>
            </a:rPr>
            <a:t>From the date of notification of the election till the completion of election process in any constituency, the district administration shall keep a close watch on the vehicles used by the contesting candidates, persons accompanying the contesting candidates and other party leaders and ensure that the Commission’s instructions are not abused.</a:t>
          </a:r>
          <a:endParaRPr lang="en-US" sz="2400" dirty="0">
            <a:solidFill>
              <a:srgbClr val="000000"/>
            </a:solidFill>
          </a:endParaRPr>
        </a:p>
      </dgm:t>
    </dgm:pt>
    <dgm:pt modelId="{4C50E936-CD4D-A74F-ADFA-E7CC8F366EB4}" type="parTrans" cxnId="{0571F13B-DFCE-DF45-BE5F-7A6A151DA962}">
      <dgm:prSet/>
      <dgm:spPr/>
      <dgm:t>
        <a:bodyPr/>
        <a:lstStyle/>
        <a:p>
          <a:endParaRPr lang="en-US">
            <a:solidFill>
              <a:srgbClr val="000000"/>
            </a:solidFill>
          </a:endParaRPr>
        </a:p>
      </dgm:t>
    </dgm:pt>
    <dgm:pt modelId="{6D2C895D-B463-044B-BF3E-EF842156A4E3}" type="sibTrans" cxnId="{0571F13B-DFCE-DF45-BE5F-7A6A151DA962}">
      <dgm:prSet/>
      <dgm:spPr/>
      <dgm:t>
        <a:bodyPr/>
        <a:lstStyle/>
        <a:p>
          <a:endParaRPr lang="en-US">
            <a:solidFill>
              <a:srgbClr val="000000"/>
            </a:solidFill>
          </a:endParaRPr>
        </a:p>
      </dgm:t>
    </dgm:pt>
    <dgm:pt modelId="{DB73EC82-C408-554E-9B3D-ABEAC238E314}">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400" dirty="0" smtClean="0">
              <a:solidFill>
                <a:srgbClr val="000000"/>
              </a:solidFill>
            </a:rPr>
            <a:t>If any person moves in a convoy of vehicles exceeding the limits prescribed above, in spite of the convoy having been broken, it shall be the duty of the local administration to ensure that such vehicles are not allowed to be used till elections are over.</a:t>
          </a:r>
          <a:endParaRPr lang="en-US" sz="2400" dirty="0">
            <a:solidFill>
              <a:srgbClr val="000000"/>
            </a:solidFill>
          </a:endParaRPr>
        </a:p>
      </dgm:t>
    </dgm:pt>
    <dgm:pt modelId="{66AEEB86-3003-E14E-BFF6-73259DEF1088}" type="parTrans" cxnId="{CBC8FB81-957D-5F46-A633-FE7774252BAA}">
      <dgm:prSet/>
      <dgm:spPr/>
      <dgm:t>
        <a:bodyPr/>
        <a:lstStyle/>
        <a:p>
          <a:endParaRPr lang="en-US">
            <a:solidFill>
              <a:srgbClr val="000000"/>
            </a:solidFill>
          </a:endParaRPr>
        </a:p>
      </dgm:t>
    </dgm:pt>
    <dgm:pt modelId="{E27F91B0-17E7-E549-AFBC-12E74DDCAC87}" type="sibTrans" cxnId="{CBC8FB81-957D-5F46-A633-FE7774252BAA}">
      <dgm:prSet/>
      <dgm:spPr/>
      <dgm:t>
        <a:bodyPr/>
        <a:lstStyle/>
        <a:p>
          <a:endParaRPr lang="en-US">
            <a:solidFill>
              <a:srgbClr val="000000"/>
            </a:solidFill>
          </a:endParaRPr>
        </a:p>
      </dgm:t>
    </dgm:pt>
    <dgm:pt modelId="{E975E69B-25A9-B445-A166-30CB33413B62}" type="pres">
      <dgm:prSet presAssocID="{7F490FC1-C150-4440-9127-51A744BEE58B}" presName="linear" presStyleCnt="0">
        <dgm:presLayoutVars>
          <dgm:animLvl val="lvl"/>
          <dgm:resizeHandles val="exact"/>
        </dgm:presLayoutVars>
      </dgm:prSet>
      <dgm:spPr/>
      <dgm:t>
        <a:bodyPr/>
        <a:lstStyle/>
        <a:p>
          <a:endParaRPr lang="en-US"/>
        </a:p>
      </dgm:t>
    </dgm:pt>
    <dgm:pt modelId="{1C95635E-7018-8F4B-847F-59A1A3769EB2}" type="pres">
      <dgm:prSet presAssocID="{49DE9EB6-BF26-B746-B1A0-271A55685CFB}" presName="parentText" presStyleLbl="node1" presStyleIdx="0" presStyleCnt="2" custLinFactY="-12032" custLinFactNeighborX="-7984" custLinFactNeighborY="-100000">
        <dgm:presLayoutVars>
          <dgm:chMax val="0"/>
          <dgm:bulletEnabled val="1"/>
        </dgm:presLayoutVars>
      </dgm:prSet>
      <dgm:spPr/>
      <dgm:t>
        <a:bodyPr/>
        <a:lstStyle/>
        <a:p>
          <a:endParaRPr lang="en-US"/>
        </a:p>
      </dgm:t>
    </dgm:pt>
    <dgm:pt modelId="{4C5225F1-DDD7-114A-865F-42E5D53EC262}" type="pres">
      <dgm:prSet presAssocID="{6D2C895D-B463-044B-BF3E-EF842156A4E3}" presName="spacer" presStyleCnt="0"/>
      <dgm:spPr/>
    </dgm:pt>
    <dgm:pt modelId="{B4CB6046-A4BF-F24E-99FC-E72A33461EAC}" type="pres">
      <dgm:prSet presAssocID="{DB73EC82-C408-554E-9B3D-ABEAC238E314}" presName="parentText" presStyleLbl="node1" presStyleIdx="1" presStyleCnt="2">
        <dgm:presLayoutVars>
          <dgm:chMax val="0"/>
          <dgm:bulletEnabled val="1"/>
        </dgm:presLayoutVars>
      </dgm:prSet>
      <dgm:spPr/>
      <dgm:t>
        <a:bodyPr/>
        <a:lstStyle/>
        <a:p>
          <a:endParaRPr lang="en-US"/>
        </a:p>
      </dgm:t>
    </dgm:pt>
  </dgm:ptLst>
  <dgm:cxnLst>
    <dgm:cxn modelId="{CBC8FB81-957D-5F46-A633-FE7774252BAA}" srcId="{7F490FC1-C150-4440-9127-51A744BEE58B}" destId="{DB73EC82-C408-554E-9B3D-ABEAC238E314}" srcOrd="1" destOrd="0" parTransId="{66AEEB86-3003-E14E-BFF6-73259DEF1088}" sibTransId="{E27F91B0-17E7-E549-AFBC-12E74DDCAC87}"/>
    <dgm:cxn modelId="{0571F13B-DFCE-DF45-BE5F-7A6A151DA962}" srcId="{7F490FC1-C150-4440-9127-51A744BEE58B}" destId="{49DE9EB6-BF26-B746-B1A0-271A55685CFB}" srcOrd="0" destOrd="0" parTransId="{4C50E936-CD4D-A74F-ADFA-E7CC8F366EB4}" sibTransId="{6D2C895D-B463-044B-BF3E-EF842156A4E3}"/>
    <dgm:cxn modelId="{5282ACF5-C1C4-4F54-982E-EF5D27186F7A}" type="presOf" srcId="{DB73EC82-C408-554E-9B3D-ABEAC238E314}" destId="{B4CB6046-A4BF-F24E-99FC-E72A33461EAC}" srcOrd="0" destOrd="0" presId="urn:microsoft.com/office/officeart/2005/8/layout/vList2"/>
    <dgm:cxn modelId="{8992710D-49F9-4833-BBB2-22C184897FDF}" type="presOf" srcId="{49DE9EB6-BF26-B746-B1A0-271A55685CFB}" destId="{1C95635E-7018-8F4B-847F-59A1A3769EB2}" srcOrd="0" destOrd="0" presId="urn:microsoft.com/office/officeart/2005/8/layout/vList2"/>
    <dgm:cxn modelId="{7E7E9F5B-7C03-4870-92DB-70DE9D558E8A}" type="presOf" srcId="{7F490FC1-C150-4440-9127-51A744BEE58B}" destId="{E975E69B-25A9-B445-A166-30CB33413B62}" srcOrd="0" destOrd="0" presId="urn:microsoft.com/office/officeart/2005/8/layout/vList2"/>
    <dgm:cxn modelId="{BFB19B4E-071E-4867-AB01-7283C4741990}" type="presParOf" srcId="{E975E69B-25A9-B445-A166-30CB33413B62}" destId="{1C95635E-7018-8F4B-847F-59A1A3769EB2}" srcOrd="0" destOrd="0" presId="urn:microsoft.com/office/officeart/2005/8/layout/vList2"/>
    <dgm:cxn modelId="{84C5273C-CFB5-4CD5-A9E8-3F46E8C86247}" type="presParOf" srcId="{E975E69B-25A9-B445-A166-30CB33413B62}" destId="{4C5225F1-DDD7-114A-865F-42E5D53EC262}" srcOrd="1" destOrd="0" presId="urn:microsoft.com/office/officeart/2005/8/layout/vList2"/>
    <dgm:cxn modelId="{F506D552-FE21-4AF3-A414-2A758D56C384}" type="presParOf" srcId="{E975E69B-25A9-B445-A166-30CB33413B62}" destId="{B4CB6046-A4BF-F24E-99FC-E72A33461EA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F81BD1F-A9EF-E142-97AC-EB942CF31F7D}"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F757E518-6FE3-DA48-B9D0-F1D72A88A460}">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The contesting candidates be asked to get the details of all the vehicles that they are using in the election campaign lodged with the District Election Officer or such other officer(s) as may be specifically </a:t>
          </a:r>
          <a:r>
            <a:rPr lang="en-US" dirty="0" err="1" smtClean="0">
              <a:solidFill>
                <a:srgbClr val="000000"/>
              </a:solidFill>
            </a:rPr>
            <a:t>authorised</a:t>
          </a:r>
          <a:r>
            <a:rPr lang="en-US" dirty="0" smtClean="0">
              <a:solidFill>
                <a:srgbClr val="000000"/>
              </a:solidFill>
            </a:rPr>
            <a:t> by the District Election Officer in this behalf before the campaigning commences. </a:t>
          </a:r>
          <a:endParaRPr lang="en-US" dirty="0">
            <a:solidFill>
              <a:srgbClr val="000000"/>
            </a:solidFill>
          </a:endParaRPr>
        </a:p>
      </dgm:t>
    </dgm:pt>
    <dgm:pt modelId="{EC6FD1A6-F221-8240-8F0A-1BEEB2141F7C}" type="parTrans" cxnId="{355AF777-9561-CE4E-AF17-CB076633795B}">
      <dgm:prSet/>
      <dgm:spPr/>
      <dgm:t>
        <a:bodyPr/>
        <a:lstStyle/>
        <a:p>
          <a:endParaRPr lang="en-US">
            <a:solidFill>
              <a:srgbClr val="000000"/>
            </a:solidFill>
          </a:endParaRPr>
        </a:p>
      </dgm:t>
    </dgm:pt>
    <dgm:pt modelId="{7D46CC6F-EB3A-5747-A6DD-AB9579F6A772}" type="sibTrans" cxnId="{355AF777-9561-CE4E-AF17-CB076633795B}">
      <dgm:prSet/>
      <dgm:spPr/>
      <dgm:t>
        <a:bodyPr/>
        <a:lstStyle/>
        <a:p>
          <a:endParaRPr lang="en-US">
            <a:solidFill>
              <a:srgbClr val="000000"/>
            </a:solidFill>
          </a:endParaRPr>
        </a:p>
      </dgm:t>
    </dgm:pt>
    <dgm:pt modelId="{7DD5C44B-F1C0-2549-9CAA-F50DB973CA36}">
      <dgm:prSet>
        <dgm:style>
          <a:lnRef idx="1">
            <a:schemeClr val="accent3"/>
          </a:lnRef>
          <a:fillRef idx="2">
            <a:schemeClr val="accent3"/>
          </a:fillRef>
          <a:effectRef idx="1">
            <a:schemeClr val="accent3"/>
          </a:effectRef>
          <a:fontRef idx="minor">
            <a:schemeClr val="dk1"/>
          </a:fontRef>
        </dgm:style>
      </dgm:prSet>
      <dgm:spPr/>
      <dgm:t>
        <a:bodyPr/>
        <a:lstStyle/>
        <a:p>
          <a:pPr rtl="0"/>
          <a:r>
            <a:rPr lang="en-US" smtClean="0">
              <a:solidFill>
                <a:srgbClr val="000000"/>
              </a:solidFill>
            </a:rPr>
            <a:t>Any further deployment of any additional vehicles can take place only after notice to this effect is given by the candidates or his agent well before the actual deployment of the vehicles. </a:t>
          </a:r>
          <a:endParaRPr lang="en-US">
            <a:solidFill>
              <a:srgbClr val="000000"/>
            </a:solidFill>
          </a:endParaRPr>
        </a:p>
      </dgm:t>
    </dgm:pt>
    <dgm:pt modelId="{F066314A-2152-7842-9FBB-4D522EF18B25}" type="parTrans" cxnId="{9C6A18EF-945D-574F-8FB4-61F9251A1ADF}">
      <dgm:prSet/>
      <dgm:spPr/>
      <dgm:t>
        <a:bodyPr/>
        <a:lstStyle/>
        <a:p>
          <a:endParaRPr lang="en-US">
            <a:solidFill>
              <a:srgbClr val="000000"/>
            </a:solidFill>
          </a:endParaRPr>
        </a:p>
      </dgm:t>
    </dgm:pt>
    <dgm:pt modelId="{9228E1CB-F6E3-1A48-A26C-E8D544FE1CA6}" type="sibTrans" cxnId="{9C6A18EF-945D-574F-8FB4-61F9251A1ADF}">
      <dgm:prSet/>
      <dgm:spPr/>
      <dgm:t>
        <a:bodyPr/>
        <a:lstStyle/>
        <a:p>
          <a:endParaRPr lang="en-US">
            <a:solidFill>
              <a:srgbClr val="000000"/>
            </a:solidFill>
          </a:endParaRPr>
        </a:p>
      </dgm:t>
    </dgm:pt>
    <dgm:pt modelId="{5F835F22-8AB9-EF46-A7EC-37BB82E56AED}">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While conveying the details of the vehicles that are being deployed for election campaign the details of the areas [</a:t>
          </a:r>
          <a:r>
            <a:rPr lang="en-US" dirty="0" err="1" smtClean="0">
              <a:solidFill>
                <a:srgbClr val="000000"/>
              </a:solidFill>
            </a:rPr>
            <a:t>tehsil</a:t>
          </a:r>
          <a:r>
            <a:rPr lang="en-US" dirty="0" smtClean="0">
              <a:solidFill>
                <a:srgbClr val="000000"/>
              </a:solidFill>
            </a:rPr>
            <a:t>(s)] in which the vehicle would operate, should also be conveyed</a:t>
          </a:r>
          <a:endParaRPr lang="en-US" dirty="0">
            <a:solidFill>
              <a:srgbClr val="000000"/>
            </a:solidFill>
          </a:endParaRPr>
        </a:p>
      </dgm:t>
    </dgm:pt>
    <dgm:pt modelId="{6D91581A-77D3-A74E-AB26-2F81C8DE6B8A}" type="parTrans" cxnId="{E63A930B-6CE9-D241-8C54-43FD6808AACE}">
      <dgm:prSet/>
      <dgm:spPr/>
      <dgm:t>
        <a:bodyPr/>
        <a:lstStyle/>
        <a:p>
          <a:endParaRPr lang="en-US">
            <a:solidFill>
              <a:srgbClr val="000000"/>
            </a:solidFill>
          </a:endParaRPr>
        </a:p>
      </dgm:t>
    </dgm:pt>
    <dgm:pt modelId="{F07CD2DB-D2AC-6E48-AA05-BEDBD6086523}" type="sibTrans" cxnId="{E63A930B-6CE9-D241-8C54-43FD6808AACE}">
      <dgm:prSet/>
      <dgm:spPr/>
      <dgm:t>
        <a:bodyPr/>
        <a:lstStyle/>
        <a:p>
          <a:endParaRPr lang="en-US">
            <a:solidFill>
              <a:srgbClr val="000000"/>
            </a:solidFill>
          </a:endParaRPr>
        </a:p>
      </dgm:t>
    </dgm:pt>
    <dgm:pt modelId="{E0B74676-181A-134E-92DD-D0B8D8E05186}" type="pres">
      <dgm:prSet presAssocID="{FF81BD1F-A9EF-E142-97AC-EB942CF31F7D}" presName="linear" presStyleCnt="0">
        <dgm:presLayoutVars>
          <dgm:animLvl val="lvl"/>
          <dgm:resizeHandles val="exact"/>
        </dgm:presLayoutVars>
      </dgm:prSet>
      <dgm:spPr/>
      <dgm:t>
        <a:bodyPr/>
        <a:lstStyle/>
        <a:p>
          <a:endParaRPr lang="en-US"/>
        </a:p>
      </dgm:t>
    </dgm:pt>
    <dgm:pt modelId="{E386F3D6-C56C-AB4F-8267-5435DA4D63A1}" type="pres">
      <dgm:prSet presAssocID="{F757E518-6FE3-DA48-B9D0-F1D72A88A460}" presName="parentText" presStyleLbl="node1" presStyleIdx="0" presStyleCnt="3">
        <dgm:presLayoutVars>
          <dgm:chMax val="0"/>
          <dgm:bulletEnabled val="1"/>
        </dgm:presLayoutVars>
      </dgm:prSet>
      <dgm:spPr/>
      <dgm:t>
        <a:bodyPr/>
        <a:lstStyle/>
        <a:p>
          <a:endParaRPr lang="en-US"/>
        </a:p>
      </dgm:t>
    </dgm:pt>
    <dgm:pt modelId="{69E48E26-7091-4B44-8635-125F43533AA0}" type="pres">
      <dgm:prSet presAssocID="{7D46CC6F-EB3A-5747-A6DD-AB9579F6A772}" presName="spacer" presStyleCnt="0"/>
      <dgm:spPr/>
    </dgm:pt>
    <dgm:pt modelId="{D7D58928-3B29-B14C-8621-F83086F1CECF}" type="pres">
      <dgm:prSet presAssocID="{7DD5C44B-F1C0-2549-9CAA-F50DB973CA36}" presName="parentText" presStyleLbl="node1" presStyleIdx="1" presStyleCnt="3">
        <dgm:presLayoutVars>
          <dgm:chMax val="0"/>
          <dgm:bulletEnabled val="1"/>
        </dgm:presLayoutVars>
      </dgm:prSet>
      <dgm:spPr/>
      <dgm:t>
        <a:bodyPr/>
        <a:lstStyle/>
        <a:p>
          <a:endParaRPr lang="en-US"/>
        </a:p>
      </dgm:t>
    </dgm:pt>
    <dgm:pt modelId="{C70B2E9A-9E89-6F47-AEAF-B0B716468159}" type="pres">
      <dgm:prSet presAssocID="{9228E1CB-F6E3-1A48-A26C-E8D544FE1CA6}" presName="spacer" presStyleCnt="0"/>
      <dgm:spPr/>
    </dgm:pt>
    <dgm:pt modelId="{20F6FE5A-2330-CC4E-A370-9C7E0BAA5926}" type="pres">
      <dgm:prSet presAssocID="{5F835F22-8AB9-EF46-A7EC-37BB82E56AED}" presName="parentText" presStyleLbl="node1" presStyleIdx="2" presStyleCnt="3">
        <dgm:presLayoutVars>
          <dgm:chMax val="0"/>
          <dgm:bulletEnabled val="1"/>
        </dgm:presLayoutVars>
      </dgm:prSet>
      <dgm:spPr/>
      <dgm:t>
        <a:bodyPr/>
        <a:lstStyle/>
        <a:p>
          <a:endParaRPr lang="en-US"/>
        </a:p>
      </dgm:t>
    </dgm:pt>
  </dgm:ptLst>
  <dgm:cxnLst>
    <dgm:cxn modelId="{9C6A18EF-945D-574F-8FB4-61F9251A1ADF}" srcId="{FF81BD1F-A9EF-E142-97AC-EB942CF31F7D}" destId="{7DD5C44B-F1C0-2549-9CAA-F50DB973CA36}" srcOrd="1" destOrd="0" parTransId="{F066314A-2152-7842-9FBB-4D522EF18B25}" sibTransId="{9228E1CB-F6E3-1A48-A26C-E8D544FE1CA6}"/>
    <dgm:cxn modelId="{A4053366-7B57-43F9-8F91-4A6B761C6CB5}" type="presOf" srcId="{FF81BD1F-A9EF-E142-97AC-EB942CF31F7D}" destId="{E0B74676-181A-134E-92DD-D0B8D8E05186}" srcOrd="0" destOrd="0" presId="urn:microsoft.com/office/officeart/2005/8/layout/vList2"/>
    <dgm:cxn modelId="{49474A82-3509-4F84-BF5C-03327B1657E8}" type="presOf" srcId="{F757E518-6FE3-DA48-B9D0-F1D72A88A460}" destId="{E386F3D6-C56C-AB4F-8267-5435DA4D63A1}" srcOrd="0" destOrd="0" presId="urn:microsoft.com/office/officeart/2005/8/layout/vList2"/>
    <dgm:cxn modelId="{E63A930B-6CE9-D241-8C54-43FD6808AACE}" srcId="{FF81BD1F-A9EF-E142-97AC-EB942CF31F7D}" destId="{5F835F22-8AB9-EF46-A7EC-37BB82E56AED}" srcOrd="2" destOrd="0" parTransId="{6D91581A-77D3-A74E-AB26-2F81C8DE6B8A}" sibTransId="{F07CD2DB-D2AC-6E48-AA05-BEDBD6086523}"/>
    <dgm:cxn modelId="{355AF777-9561-CE4E-AF17-CB076633795B}" srcId="{FF81BD1F-A9EF-E142-97AC-EB942CF31F7D}" destId="{F757E518-6FE3-DA48-B9D0-F1D72A88A460}" srcOrd="0" destOrd="0" parTransId="{EC6FD1A6-F221-8240-8F0A-1BEEB2141F7C}" sibTransId="{7D46CC6F-EB3A-5747-A6DD-AB9579F6A772}"/>
    <dgm:cxn modelId="{E15EDF1B-DB0F-4B95-96B8-2A0FADA35B9D}" type="presOf" srcId="{5F835F22-8AB9-EF46-A7EC-37BB82E56AED}" destId="{20F6FE5A-2330-CC4E-A370-9C7E0BAA5926}" srcOrd="0" destOrd="0" presId="urn:microsoft.com/office/officeart/2005/8/layout/vList2"/>
    <dgm:cxn modelId="{B5F432B8-7F1F-4474-A052-0D4A81DDDF71}" type="presOf" srcId="{7DD5C44B-F1C0-2549-9CAA-F50DB973CA36}" destId="{D7D58928-3B29-B14C-8621-F83086F1CECF}" srcOrd="0" destOrd="0" presId="urn:microsoft.com/office/officeart/2005/8/layout/vList2"/>
    <dgm:cxn modelId="{7939AEF6-4EAD-4B1A-9549-930394432656}" type="presParOf" srcId="{E0B74676-181A-134E-92DD-D0B8D8E05186}" destId="{E386F3D6-C56C-AB4F-8267-5435DA4D63A1}" srcOrd="0" destOrd="0" presId="urn:microsoft.com/office/officeart/2005/8/layout/vList2"/>
    <dgm:cxn modelId="{0F91A40A-598C-4FE9-8B82-A62D546B21C3}" type="presParOf" srcId="{E0B74676-181A-134E-92DD-D0B8D8E05186}" destId="{69E48E26-7091-4B44-8635-125F43533AA0}" srcOrd="1" destOrd="0" presId="urn:microsoft.com/office/officeart/2005/8/layout/vList2"/>
    <dgm:cxn modelId="{5D7AB35D-D059-49A8-9433-19DA4071A0D9}" type="presParOf" srcId="{E0B74676-181A-134E-92DD-D0B8D8E05186}" destId="{D7D58928-3B29-B14C-8621-F83086F1CECF}" srcOrd="2" destOrd="0" presId="urn:microsoft.com/office/officeart/2005/8/layout/vList2"/>
    <dgm:cxn modelId="{E9D5651D-236F-47DE-9EAB-9B03F5639D7C}" type="presParOf" srcId="{E0B74676-181A-134E-92DD-D0B8D8E05186}" destId="{C70B2E9A-9E89-6F47-AEAF-B0B716468159}" srcOrd="3" destOrd="0" presId="urn:microsoft.com/office/officeart/2005/8/layout/vList2"/>
    <dgm:cxn modelId="{EEC97E99-6DDD-4AFE-9E11-D62839FDC223}" type="presParOf" srcId="{E0B74676-181A-134E-92DD-D0B8D8E05186}" destId="{20F6FE5A-2330-CC4E-A370-9C7E0BAA59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9D178D5-6FBC-6E42-BB8C-C7B44EF5F5EB}"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D5DE8DFA-9BDC-114F-ABF4-C270645A8EC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The details so obtained should be conveyed by District Election Officer to the Election Expenditure Observers.</a:t>
          </a:r>
          <a:endParaRPr lang="en-US" sz="2000" dirty="0">
            <a:solidFill>
              <a:srgbClr val="000000"/>
            </a:solidFill>
          </a:endParaRPr>
        </a:p>
      </dgm:t>
    </dgm:pt>
    <dgm:pt modelId="{4C7AA221-C627-F449-BE0D-BF073943EE07}" type="parTrans" cxnId="{98AF5234-5438-0749-9517-16292BF4F096}">
      <dgm:prSet/>
      <dgm:spPr/>
      <dgm:t>
        <a:bodyPr/>
        <a:lstStyle/>
        <a:p>
          <a:endParaRPr lang="en-US" sz="2000">
            <a:solidFill>
              <a:srgbClr val="000000"/>
            </a:solidFill>
          </a:endParaRPr>
        </a:p>
      </dgm:t>
    </dgm:pt>
    <dgm:pt modelId="{41928798-03ED-164E-B419-A8EF271DE68D}" type="sibTrans" cxnId="{98AF5234-5438-0749-9517-16292BF4F096}">
      <dgm:prSet/>
      <dgm:spPr/>
      <dgm:t>
        <a:bodyPr/>
        <a:lstStyle/>
        <a:p>
          <a:endParaRPr lang="en-US" sz="2000">
            <a:solidFill>
              <a:srgbClr val="000000"/>
            </a:solidFill>
          </a:endParaRPr>
        </a:p>
      </dgm:t>
    </dgm:pt>
    <dgm:pt modelId="{82E9E601-BBDF-6646-A2D8-010B9B3EBCD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The vehicles employed for election campaign as per intimation given by the candidates or their election agents to the District Administration should not be requisitioned by the administration. </a:t>
          </a:r>
          <a:endParaRPr lang="en-US" sz="2000" dirty="0">
            <a:solidFill>
              <a:srgbClr val="000000"/>
            </a:solidFill>
          </a:endParaRPr>
        </a:p>
      </dgm:t>
    </dgm:pt>
    <dgm:pt modelId="{1AD8D14B-42C7-8648-A5FE-FB65242E80B8}" type="parTrans" cxnId="{52F8E10B-C06D-EC42-839F-F4742CCF720B}">
      <dgm:prSet/>
      <dgm:spPr/>
      <dgm:t>
        <a:bodyPr/>
        <a:lstStyle/>
        <a:p>
          <a:endParaRPr lang="en-US" sz="2000">
            <a:solidFill>
              <a:srgbClr val="000000"/>
            </a:solidFill>
          </a:endParaRPr>
        </a:p>
      </dgm:t>
    </dgm:pt>
    <dgm:pt modelId="{14B0BE9E-1052-A44B-80BC-DD2F87D25653}" type="sibTrans" cxnId="{52F8E10B-C06D-EC42-839F-F4742CCF720B}">
      <dgm:prSet/>
      <dgm:spPr/>
      <dgm:t>
        <a:bodyPr/>
        <a:lstStyle/>
        <a:p>
          <a:endParaRPr lang="en-US" sz="2000">
            <a:solidFill>
              <a:srgbClr val="000000"/>
            </a:solidFill>
          </a:endParaRPr>
        </a:p>
      </dgm:t>
    </dgm:pt>
    <dgm:pt modelId="{0DD342CB-51AF-DA48-B703-108B10468E2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Any vehicle that has not been registered for campaigning with the district administration if found being used for campaigning, shall be deemed to be unauthorized campaigning for the candidate and may attract penal provisions of Chapter IX A of the Indian Penal Code and shall therefore be immediately taken out of the campaigning exercise</a:t>
          </a:r>
          <a:endParaRPr lang="en-US" sz="2000" dirty="0">
            <a:solidFill>
              <a:srgbClr val="000000"/>
            </a:solidFill>
          </a:endParaRPr>
        </a:p>
      </dgm:t>
    </dgm:pt>
    <dgm:pt modelId="{C64F5025-5FEA-684C-B3D4-4ACC02D12DDD}" type="parTrans" cxnId="{514BFB4C-287E-3447-87CC-287FAEC3DAF1}">
      <dgm:prSet/>
      <dgm:spPr/>
      <dgm:t>
        <a:bodyPr/>
        <a:lstStyle/>
        <a:p>
          <a:endParaRPr lang="en-US" sz="2000">
            <a:solidFill>
              <a:srgbClr val="000000"/>
            </a:solidFill>
          </a:endParaRPr>
        </a:p>
      </dgm:t>
    </dgm:pt>
    <dgm:pt modelId="{CF90EF09-6655-4A44-A4FA-5FBD0281B423}" type="sibTrans" cxnId="{514BFB4C-287E-3447-87CC-287FAEC3DAF1}">
      <dgm:prSet/>
      <dgm:spPr/>
      <dgm:t>
        <a:bodyPr/>
        <a:lstStyle/>
        <a:p>
          <a:endParaRPr lang="en-US" sz="2000">
            <a:solidFill>
              <a:srgbClr val="000000"/>
            </a:solidFill>
          </a:endParaRPr>
        </a:p>
      </dgm:t>
    </dgm:pt>
    <dgm:pt modelId="{ECC834D8-CF06-284D-BF75-190512A5A1F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hlinkClick xmlns:r="http://schemas.openxmlformats.org/officeDocument/2006/relationships" r:id="rId1" action="ppaction://hlinkfile"/>
            </a:rPr>
            <a:t>(Instruction Sl. No. 59 EC letter No.437/6/97-PLN-III Dated 18.03.1997)</a:t>
          </a:r>
          <a:endParaRPr lang="en-US" sz="2000" dirty="0">
            <a:solidFill>
              <a:srgbClr val="000000"/>
            </a:solidFill>
          </a:endParaRPr>
        </a:p>
      </dgm:t>
    </dgm:pt>
    <dgm:pt modelId="{F1416AFD-7906-A643-9DF2-410313095CCE}" type="parTrans" cxnId="{6707329C-965E-DA41-A872-DB00AAC25E3D}">
      <dgm:prSet/>
      <dgm:spPr/>
      <dgm:t>
        <a:bodyPr/>
        <a:lstStyle/>
        <a:p>
          <a:endParaRPr lang="en-US" sz="2000">
            <a:solidFill>
              <a:srgbClr val="000000"/>
            </a:solidFill>
          </a:endParaRPr>
        </a:p>
      </dgm:t>
    </dgm:pt>
    <dgm:pt modelId="{3FCCD3E8-7118-D545-817B-52DCE2DC878A}" type="sibTrans" cxnId="{6707329C-965E-DA41-A872-DB00AAC25E3D}">
      <dgm:prSet/>
      <dgm:spPr/>
      <dgm:t>
        <a:bodyPr/>
        <a:lstStyle/>
        <a:p>
          <a:endParaRPr lang="en-US" sz="2000">
            <a:solidFill>
              <a:srgbClr val="000000"/>
            </a:solidFill>
          </a:endParaRPr>
        </a:p>
      </dgm:t>
    </dgm:pt>
    <dgm:pt modelId="{08E795BB-F25B-3741-A568-EFFCD25C3DA9}" type="pres">
      <dgm:prSet presAssocID="{39D178D5-6FBC-6E42-BB8C-C7B44EF5F5EB}" presName="linear" presStyleCnt="0">
        <dgm:presLayoutVars>
          <dgm:animLvl val="lvl"/>
          <dgm:resizeHandles val="exact"/>
        </dgm:presLayoutVars>
      </dgm:prSet>
      <dgm:spPr/>
      <dgm:t>
        <a:bodyPr/>
        <a:lstStyle/>
        <a:p>
          <a:endParaRPr lang="en-US"/>
        </a:p>
      </dgm:t>
    </dgm:pt>
    <dgm:pt modelId="{3A13550B-EBA1-7041-B8AD-AEEB22F049DA}" type="pres">
      <dgm:prSet presAssocID="{D5DE8DFA-9BDC-114F-ABF4-C270645A8EC2}" presName="parentText" presStyleLbl="node1" presStyleIdx="0" presStyleCnt="4" custScaleY="84337" custLinFactY="-28309" custLinFactNeighborY="-100000">
        <dgm:presLayoutVars>
          <dgm:chMax val="0"/>
          <dgm:bulletEnabled val="1"/>
        </dgm:presLayoutVars>
      </dgm:prSet>
      <dgm:spPr/>
      <dgm:t>
        <a:bodyPr/>
        <a:lstStyle/>
        <a:p>
          <a:endParaRPr lang="en-US"/>
        </a:p>
      </dgm:t>
    </dgm:pt>
    <dgm:pt modelId="{386DCC63-7876-3E49-8396-830649388E99}" type="pres">
      <dgm:prSet presAssocID="{41928798-03ED-164E-B419-A8EF271DE68D}" presName="spacer" presStyleCnt="0"/>
      <dgm:spPr/>
    </dgm:pt>
    <dgm:pt modelId="{00803E93-359E-974D-8A73-F08CCAD9C45A}" type="pres">
      <dgm:prSet presAssocID="{82E9E601-BBDF-6646-A2D8-010B9B3EBCD6}" presName="parentText" presStyleLbl="node1" presStyleIdx="1" presStyleCnt="4" custLinFactY="-2396" custLinFactNeighborX="19" custLinFactNeighborY="-100000">
        <dgm:presLayoutVars>
          <dgm:chMax val="0"/>
          <dgm:bulletEnabled val="1"/>
        </dgm:presLayoutVars>
      </dgm:prSet>
      <dgm:spPr/>
      <dgm:t>
        <a:bodyPr/>
        <a:lstStyle/>
        <a:p>
          <a:endParaRPr lang="en-US"/>
        </a:p>
      </dgm:t>
    </dgm:pt>
    <dgm:pt modelId="{5E9AEA2E-A4BF-4D46-A335-90C626FC4352}" type="pres">
      <dgm:prSet presAssocID="{14B0BE9E-1052-A44B-80BC-DD2F87D25653}" presName="spacer" presStyleCnt="0"/>
      <dgm:spPr/>
    </dgm:pt>
    <dgm:pt modelId="{FC3F24F7-F68D-654B-8E5C-9C15436A17D8}" type="pres">
      <dgm:prSet presAssocID="{0DD342CB-51AF-DA48-B703-108B10468E28}" presName="parentText" presStyleLbl="node1" presStyleIdx="2" presStyleCnt="4" custScaleY="123212">
        <dgm:presLayoutVars>
          <dgm:chMax val="0"/>
          <dgm:bulletEnabled val="1"/>
        </dgm:presLayoutVars>
      </dgm:prSet>
      <dgm:spPr/>
      <dgm:t>
        <a:bodyPr/>
        <a:lstStyle/>
        <a:p>
          <a:endParaRPr lang="en-US"/>
        </a:p>
      </dgm:t>
    </dgm:pt>
    <dgm:pt modelId="{1E6DFA4B-036D-6D43-9C6B-99BEB9D79470}" type="pres">
      <dgm:prSet presAssocID="{CF90EF09-6655-4A44-A4FA-5FBD0281B423}" presName="spacer" presStyleCnt="0"/>
      <dgm:spPr/>
    </dgm:pt>
    <dgm:pt modelId="{7927363F-E2CF-B641-91E5-B6141FA867AF}" type="pres">
      <dgm:prSet presAssocID="{ECC834D8-CF06-284D-BF75-190512A5A1F3}" presName="parentText" presStyleLbl="node1" presStyleIdx="3" presStyleCnt="4" custScaleY="53852" custLinFactY="28309" custLinFactNeighborY="100000">
        <dgm:presLayoutVars>
          <dgm:chMax val="0"/>
          <dgm:bulletEnabled val="1"/>
        </dgm:presLayoutVars>
      </dgm:prSet>
      <dgm:spPr/>
      <dgm:t>
        <a:bodyPr/>
        <a:lstStyle/>
        <a:p>
          <a:endParaRPr lang="en-US"/>
        </a:p>
      </dgm:t>
    </dgm:pt>
  </dgm:ptLst>
  <dgm:cxnLst>
    <dgm:cxn modelId="{BE33E4F2-B934-4535-8D60-D004DB8E1F4E}" type="presOf" srcId="{0DD342CB-51AF-DA48-B703-108B10468E28}" destId="{FC3F24F7-F68D-654B-8E5C-9C15436A17D8}" srcOrd="0" destOrd="0" presId="urn:microsoft.com/office/officeart/2005/8/layout/vList2"/>
    <dgm:cxn modelId="{F0676C86-0711-45FE-9E58-6EF16F0B81B1}" type="presOf" srcId="{D5DE8DFA-9BDC-114F-ABF4-C270645A8EC2}" destId="{3A13550B-EBA1-7041-B8AD-AEEB22F049DA}" srcOrd="0" destOrd="0" presId="urn:microsoft.com/office/officeart/2005/8/layout/vList2"/>
    <dgm:cxn modelId="{98AF5234-5438-0749-9517-16292BF4F096}" srcId="{39D178D5-6FBC-6E42-BB8C-C7B44EF5F5EB}" destId="{D5DE8DFA-9BDC-114F-ABF4-C270645A8EC2}" srcOrd="0" destOrd="0" parTransId="{4C7AA221-C627-F449-BE0D-BF073943EE07}" sibTransId="{41928798-03ED-164E-B419-A8EF271DE68D}"/>
    <dgm:cxn modelId="{02F86A13-ECCB-477A-BCFE-674FAB37A938}" type="presOf" srcId="{39D178D5-6FBC-6E42-BB8C-C7B44EF5F5EB}" destId="{08E795BB-F25B-3741-A568-EFFCD25C3DA9}" srcOrd="0" destOrd="0" presId="urn:microsoft.com/office/officeart/2005/8/layout/vList2"/>
    <dgm:cxn modelId="{7B9E11DD-3F0A-4D41-8956-EC90EBBA9D8D}" type="presOf" srcId="{82E9E601-BBDF-6646-A2D8-010B9B3EBCD6}" destId="{00803E93-359E-974D-8A73-F08CCAD9C45A}" srcOrd="0" destOrd="0" presId="urn:microsoft.com/office/officeart/2005/8/layout/vList2"/>
    <dgm:cxn modelId="{1F076DB4-E631-4917-A1E0-B8D86045966C}" type="presOf" srcId="{ECC834D8-CF06-284D-BF75-190512A5A1F3}" destId="{7927363F-E2CF-B641-91E5-B6141FA867AF}" srcOrd="0" destOrd="0" presId="urn:microsoft.com/office/officeart/2005/8/layout/vList2"/>
    <dgm:cxn modelId="{6707329C-965E-DA41-A872-DB00AAC25E3D}" srcId="{39D178D5-6FBC-6E42-BB8C-C7B44EF5F5EB}" destId="{ECC834D8-CF06-284D-BF75-190512A5A1F3}" srcOrd="3" destOrd="0" parTransId="{F1416AFD-7906-A643-9DF2-410313095CCE}" sibTransId="{3FCCD3E8-7118-D545-817B-52DCE2DC878A}"/>
    <dgm:cxn modelId="{514BFB4C-287E-3447-87CC-287FAEC3DAF1}" srcId="{39D178D5-6FBC-6E42-BB8C-C7B44EF5F5EB}" destId="{0DD342CB-51AF-DA48-B703-108B10468E28}" srcOrd="2" destOrd="0" parTransId="{C64F5025-5FEA-684C-B3D4-4ACC02D12DDD}" sibTransId="{CF90EF09-6655-4A44-A4FA-5FBD0281B423}"/>
    <dgm:cxn modelId="{52F8E10B-C06D-EC42-839F-F4742CCF720B}" srcId="{39D178D5-6FBC-6E42-BB8C-C7B44EF5F5EB}" destId="{82E9E601-BBDF-6646-A2D8-010B9B3EBCD6}" srcOrd="1" destOrd="0" parTransId="{1AD8D14B-42C7-8648-A5FE-FB65242E80B8}" sibTransId="{14B0BE9E-1052-A44B-80BC-DD2F87D25653}"/>
    <dgm:cxn modelId="{8EB24387-A9F1-424D-86B8-95D7B8494653}" type="presParOf" srcId="{08E795BB-F25B-3741-A568-EFFCD25C3DA9}" destId="{3A13550B-EBA1-7041-B8AD-AEEB22F049DA}" srcOrd="0" destOrd="0" presId="urn:microsoft.com/office/officeart/2005/8/layout/vList2"/>
    <dgm:cxn modelId="{55940A5C-37C9-4EF4-AC6F-27E46DE582E4}" type="presParOf" srcId="{08E795BB-F25B-3741-A568-EFFCD25C3DA9}" destId="{386DCC63-7876-3E49-8396-830649388E99}" srcOrd="1" destOrd="0" presId="urn:microsoft.com/office/officeart/2005/8/layout/vList2"/>
    <dgm:cxn modelId="{B62456DD-5673-49DA-8E40-C7D60107EC7B}" type="presParOf" srcId="{08E795BB-F25B-3741-A568-EFFCD25C3DA9}" destId="{00803E93-359E-974D-8A73-F08CCAD9C45A}" srcOrd="2" destOrd="0" presId="urn:microsoft.com/office/officeart/2005/8/layout/vList2"/>
    <dgm:cxn modelId="{96605927-F9F6-4332-8BA0-F54669966A0C}" type="presParOf" srcId="{08E795BB-F25B-3741-A568-EFFCD25C3DA9}" destId="{5E9AEA2E-A4BF-4D46-A335-90C626FC4352}" srcOrd="3" destOrd="0" presId="urn:microsoft.com/office/officeart/2005/8/layout/vList2"/>
    <dgm:cxn modelId="{1525BB81-3194-4E8E-BC0B-66B4DE25C640}" type="presParOf" srcId="{08E795BB-F25B-3741-A568-EFFCD25C3DA9}" destId="{FC3F24F7-F68D-654B-8E5C-9C15436A17D8}" srcOrd="4" destOrd="0" presId="urn:microsoft.com/office/officeart/2005/8/layout/vList2"/>
    <dgm:cxn modelId="{66484FBD-008D-40C7-B463-22989DC2B67B}" type="presParOf" srcId="{08E795BB-F25B-3741-A568-EFFCD25C3DA9}" destId="{1E6DFA4B-036D-6D43-9C6B-99BEB9D79470}" srcOrd="5" destOrd="0" presId="urn:microsoft.com/office/officeart/2005/8/layout/vList2"/>
    <dgm:cxn modelId="{3D3281CC-D0FE-4F0F-83CD-FC53B4AED8D2}" type="presParOf" srcId="{08E795BB-F25B-3741-A568-EFFCD25C3DA9}" destId="{7927363F-E2CF-B641-91E5-B6141FA867A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92525-4D04-FD4D-AED8-65D67A288978}" type="doc">
      <dgm:prSet loTypeId="urn:microsoft.com/office/officeart/2005/8/layout/vList2" loCatId="" qsTypeId="urn:microsoft.com/office/officeart/2005/8/quickstyle/3D3" qsCatId="3D" csTypeId="urn:microsoft.com/office/officeart/2005/8/colors/accent3_5" csCatId="accent3" phldr="1"/>
      <dgm:spPr/>
      <dgm:t>
        <a:bodyPr/>
        <a:lstStyle/>
        <a:p>
          <a:endParaRPr lang="en-US"/>
        </a:p>
      </dgm:t>
    </dgm:pt>
    <dgm:pt modelId="{173E5B77-0300-4E45-99D5-90B9B8798231}">
      <dgm:prSet custT="1"/>
      <dgm:spPr>
        <a:solidFill>
          <a:schemeClr val="accent1">
            <a:lumMod val="60000"/>
            <a:lumOff val="40000"/>
            <a:alpha val="90000"/>
          </a:schemeClr>
        </a:solidFill>
      </dgm:spPr>
      <dgm:t>
        <a:bodyPr/>
        <a:lstStyle/>
        <a:p>
          <a:pPr rtl="0"/>
          <a:r>
            <a:rPr lang="en-US" sz="2600" dirty="0" smtClean="0">
              <a:solidFill>
                <a:schemeClr val="tx1"/>
              </a:solidFill>
            </a:rPr>
            <a:t>All parties and candidates shall avoid scrupulously all activities which are </a:t>
          </a:r>
          <a:r>
            <a:rPr lang="en-US" sz="2600" dirty="0" smtClean="0">
              <a:solidFill>
                <a:srgbClr val="FF0000"/>
              </a:solidFill>
            </a:rPr>
            <a:t>“corrupt practices</a:t>
          </a:r>
          <a:r>
            <a:rPr lang="en-US" sz="2600" dirty="0" smtClean="0">
              <a:solidFill>
                <a:schemeClr val="tx1"/>
              </a:solidFill>
            </a:rPr>
            <a:t>” and offences under the election law, such as bribing of voters, intimidation of voters, impersonation of voters, canvassing within 100 meters of polling stations,  holding public meetings during the period of 48 hours ending with the hour fixed for the close of the poll, and the transport and conveyance of voters to and from polling station.</a:t>
          </a:r>
          <a:endParaRPr lang="en-US" sz="2600" dirty="0">
            <a:solidFill>
              <a:schemeClr val="tx1"/>
            </a:solidFill>
          </a:endParaRPr>
        </a:p>
      </dgm:t>
    </dgm:pt>
    <dgm:pt modelId="{EDDF9778-81A4-374B-A97F-FD48DBB777BC}" type="parTrans" cxnId="{6A2FAB42-655D-4840-9189-E0748439D0F3}">
      <dgm:prSet/>
      <dgm:spPr/>
      <dgm:t>
        <a:bodyPr/>
        <a:lstStyle/>
        <a:p>
          <a:endParaRPr lang="en-US" sz="2000">
            <a:solidFill>
              <a:srgbClr val="000000"/>
            </a:solidFill>
          </a:endParaRPr>
        </a:p>
      </dgm:t>
    </dgm:pt>
    <dgm:pt modelId="{0156BDCA-B768-8E42-B722-34BF83CDFCB3}" type="sibTrans" cxnId="{6A2FAB42-655D-4840-9189-E0748439D0F3}">
      <dgm:prSet/>
      <dgm:spPr/>
      <dgm:t>
        <a:bodyPr/>
        <a:lstStyle/>
        <a:p>
          <a:endParaRPr lang="en-US" sz="2000">
            <a:solidFill>
              <a:srgbClr val="000000"/>
            </a:solidFill>
          </a:endParaRPr>
        </a:p>
      </dgm:t>
    </dgm:pt>
    <dgm:pt modelId="{2EEF4902-FD9D-4A4C-9AB1-84784D69DD67}">
      <dgm:prSet custT="1"/>
      <dgm:spPr>
        <a:solidFill>
          <a:schemeClr val="accent1">
            <a:lumMod val="40000"/>
            <a:lumOff val="60000"/>
            <a:alpha val="50000"/>
          </a:schemeClr>
        </a:solidFill>
      </dgm:spPr>
      <dgm:t>
        <a:bodyPr/>
        <a:lstStyle/>
        <a:p>
          <a:pPr rtl="0"/>
          <a:r>
            <a:rPr lang="en-US" sz="2600" dirty="0" smtClean="0">
              <a:solidFill>
                <a:schemeClr val="tx1"/>
              </a:solidFill>
            </a:rPr>
            <a:t>The right of every individual for peaceful and undisturbed home-life shall be respected, however much the political parties or candidates may resent his political opinions or activities. </a:t>
          </a:r>
          <a:r>
            <a:rPr lang="en-US" sz="2600" dirty="0" err="1" smtClean="0">
              <a:solidFill>
                <a:schemeClr val="tx1"/>
              </a:solidFill>
            </a:rPr>
            <a:t>Organising</a:t>
          </a:r>
          <a:r>
            <a:rPr lang="en-US" sz="2600" dirty="0" smtClean="0">
              <a:solidFill>
                <a:schemeClr val="tx1"/>
              </a:solidFill>
            </a:rPr>
            <a:t> demonstrations or picketing before the houses of individuals by way of protesting against their opinions or activities shall not be resorted to under any circumstances.</a:t>
          </a:r>
          <a:endParaRPr lang="en-US" sz="2600" dirty="0">
            <a:solidFill>
              <a:schemeClr val="tx1"/>
            </a:solidFill>
          </a:endParaRPr>
        </a:p>
      </dgm:t>
    </dgm:pt>
    <dgm:pt modelId="{6AB2CC10-235D-2C49-A7F5-9B8709F91116}" type="parTrans" cxnId="{76B22EA9-2D1C-D741-82B0-4482C349D9EA}">
      <dgm:prSet/>
      <dgm:spPr/>
      <dgm:t>
        <a:bodyPr/>
        <a:lstStyle/>
        <a:p>
          <a:endParaRPr lang="en-US" sz="2000">
            <a:solidFill>
              <a:srgbClr val="000000"/>
            </a:solidFill>
          </a:endParaRPr>
        </a:p>
      </dgm:t>
    </dgm:pt>
    <dgm:pt modelId="{D18FCBA1-3BB4-4046-8423-2AF3AD98A8CB}" type="sibTrans" cxnId="{76B22EA9-2D1C-D741-82B0-4482C349D9EA}">
      <dgm:prSet/>
      <dgm:spPr/>
      <dgm:t>
        <a:bodyPr/>
        <a:lstStyle/>
        <a:p>
          <a:endParaRPr lang="en-US" sz="2000">
            <a:solidFill>
              <a:srgbClr val="000000"/>
            </a:solidFill>
          </a:endParaRPr>
        </a:p>
      </dgm:t>
    </dgm:pt>
    <dgm:pt modelId="{49A2837E-6957-EE47-8E68-48B701A97DC1}" type="pres">
      <dgm:prSet presAssocID="{54992525-4D04-FD4D-AED8-65D67A288978}" presName="linear" presStyleCnt="0">
        <dgm:presLayoutVars>
          <dgm:animLvl val="lvl"/>
          <dgm:resizeHandles val="exact"/>
        </dgm:presLayoutVars>
      </dgm:prSet>
      <dgm:spPr/>
      <dgm:t>
        <a:bodyPr/>
        <a:lstStyle/>
        <a:p>
          <a:endParaRPr lang="en-US"/>
        </a:p>
      </dgm:t>
    </dgm:pt>
    <dgm:pt modelId="{B5665F06-A355-AF42-B6E3-B7D6614F33F8}" type="pres">
      <dgm:prSet presAssocID="{173E5B77-0300-4E45-99D5-90B9B8798231}" presName="parentText" presStyleLbl="node1" presStyleIdx="0" presStyleCnt="2" custScaleY="138497">
        <dgm:presLayoutVars>
          <dgm:chMax val="0"/>
          <dgm:bulletEnabled val="1"/>
        </dgm:presLayoutVars>
      </dgm:prSet>
      <dgm:spPr/>
      <dgm:t>
        <a:bodyPr/>
        <a:lstStyle/>
        <a:p>
          <a:endParaRPr lang="en-US"/>
        </a:p>
      </dgm:t>
    </dgm:pt>
    <dgm:pt modelId="{DE8736A5-EF3A-A343-901F-C1307C729BD4}" type="pres">
      <dgm:prSet presAssocID="{0156BDCA-B768-8E42-B722-34BF83CDFCB3}" presName="spacer" presStyleCnt="0"/>
      <dgm:spPr/>
      <dgm:t>
        <a:bodyPr/>
        <a:lstStyle/>
        <a:p>
          <a:endParaRPr lang="en-US"/>
        </a:p>
      </dgm:t>
    </dgm:pt>
    <dgm:pt modelId="{BB2EAFB9-B44C-BB4D-BD2C-C1D00E8F6FAA}" type="pres">
      <dgm:prSet presAssocID="{2EEF4902-FD9D-4A4C-9AB1-84784D69DD67}" presName="parentText" presStyleLbl="node1" presStyleIdx="1" presStyleCnt="2" custLinFactNeighborX="198">
        <dgm:presLayoutVars>
          <dgm:chMax val="0"/>
          <dgm:bulletEnabled val="1"/>
        </dgm:presLayoutVars>
      </dgm:prSet>
      <dgm:spPr/>
      <dgm:t>
        <a:bodyPr/>
        <a:lstStyle/>
        <a:p>
          <a:endParaRPr lang="en-US"/>
        </a:p>
      </dgm:t>
    </dgm:pt>
  </dgm:ptLst>
  <dgm:cxnLst>
    <dgm:cxn modelId="{CA92BB82-B25D-4604-AE67-02D7E4916B34}" type="presOf" srcId="{2EEF4902-FD9D-4A4C-9AB1-84784D69DD67}" destId="{BB2EAFB9-B44C-BB4D-BD2C-C1D00E8F6FAA}" srcOrd="0" destOrd="0" presId="urn:microsoft.com/office/officeart/2005/8/layout/vList2"/>
    <dgm:cxn modelId="{76B22EA9-2D1C-D741-82B0-4482C349D9EA}" srcId="{54992525-4D04-FD4D-AED8-65D67A288978}" destId="{2EEF4902-FD9D-4A4C-9AB1-84784D69DD67}" srcOrd="1" destOrd="0" parTransId="{6AB2CC10-235D-2C49-A7F5-9B8709F91116}" sibTransId="{D18FCBA1-3BB4-4046-8423-2AF3AD98A8CB}"/>
    <dgm:cxn modelId="{96D4EBE8-AE30-4A9E-AC39-E8F0F6324E74}" type="presOf" srcId="{54992525-4D04-FD4D-AED8-65D67A288978}" destId="{49A2837E-6957-EE47-8E68-48B701A97DC1}" srcOrd="0" destOrd="0" presId="urn:microsoft.com/office/officeart/2005/8/layout/vList2"/>
    <dgm:cxn modelId="{6A2FAB42-655D-4840-9189-E0748439D0F3}" srcId="{54992525-4D04-FD4D-AED8-65D67A288978}" destId="{173E5B77-0300-4E45-99D5-90B9B8798231}" srcOrd="0" destOrd="0" parTransId="{EDDF9778-81A4-374B-A97F-FD48DBB777BC}" sibTransId="{0156BDCA-B768-8E42-B722-34BF83CDFCB3}"/>
    <dgm:cxn modelId="{8AC20036-ACEA-410E-955E-6BC71D66EACB}" type="presOf" srcId="{173E5B77-0300-4E45-99D5-90B9B8798231}" destId="{B5665F06-A355-AF42-B6E3-B7D6614F33F8}" srcOrd="0" destOrd="0" presId="urn:microsoft.com/office/officeart/2005/8/layout/vList2"/>
    <dgm:cxn modelId="{15B6C7E9-6A9A-4711-B138-4D25D330C32C}" type="presParOf" srcId="{49A2837E-6957-EE47-8E68-48B701A97DC1}" destId="{B5665F06-A355-AF42-B6E3-B7D6614F33F8}" srcOrd="0" destOrd="0" presId="urn:microsoft.com/office/officeart/2005/8/layout/vList2"/>
    <dgm:cxn modelId="{0CD6C28F-7DC0-4FC2-AEBA-E8D2BB11274F}" type="presParOf" srcId="{49A2837E-6957-EE47-8E68-48B701A97DC1}" destId="{DE8736A5-EF3A-A343-901F-C1307C729BD4}" srcOrd="1" destOrd="0" presId="urn:microsoft.com/office/officeart/2005/8/layout/vList2"/>
    <dgm:cxn modelId="{942F6716-42C1-40ED-AF57-520BDCEE33C7}" type="presParOf" srcId="{49A2837E-6957-EE47-8E68-48B701A97DC1}" destId="{BB2EAFB9-B44C-BB4D-BD2C-C1D00E8F6FA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9530421-BF2B-3B4A-9580-D9DCBD57A946}" type="doc">
      <dgm:prSet loTypeId="urn:microsoft.com/office/officeart/2005/8/layout/vList2" loCatId="" qsTypeId="urn:microsoft.com/office/officeart/2005/8/quickstyle/simple2" qsCatId="simple" csTypeId="urn:microsoft.com/office/officeart/2005/8/colors/accent1_2" csCatId="accent1" phldr="1"/>
      <dgm:spPr/>
      <dgm:t>
        <a:bodyPr/>
        <a:lstStyle/>
        <a:p>
          <a:endParaRPr lang="en-US"/>
        </a:p>
      </dgm:t>
    </dgm:pt>
    <dgm:pt modelId="{01BB1F78-E151-2D42-88D7-DAE88CD3140B}">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800" b="1" dirty="0" smtClean="0">
              <a:solidFill>
                <a:srgbClr val="000000"/>
              </a:solidFill>
              <a:latin typeface="Calibri Light" panose="020F0302020204030204" pitchFamily="34" charset="0"/>
              <a:cs typeface="Calibri Light" panose="020F0302020204030204" pitchFamily="34" charset="0"/>
            </a:rPr>
            <a:t>No leader of a political party shall use private fixed-wing aircraft and helicopters for the purposes of supervising and monitoring the polling and counting process on the </a:t>
          </a:r>
          <a:r>
            <a:rPr lang="en-US" sz="2800" b="1" dirty="0" smtClean="0">
              <a:solidFill>
                <a:schemeClr val="tx2">
                  <a:lumMod val="75000"/>
                </a:schemeClr>
              </a:solidFill>
              <a:latin typeface="Calibri Light" panose="020F0302020204030204" pitchFamily="34" charset="0"/>
              <a:cs typeface="Calibri Light" panose="020F0302020204030204" pitchFamily="34" charset="0"/>
            </a:rPr>
            <a:t>days of poll and counting</a:t>
          </a:r>
          <a:endParaRPr lang="en-US" sz="2800" b="1" dirty="0">
            <a:solidFill>
              <a:schemeClr val="tx2">
                <a:lumMod val="75000"/>
              </a:schemeClr>
            </a:solidFill>
            <a:latin typeface="Calibri Light" panose="020F0302020204030204" pitchFamily="34" charset="0"/>
            <a:cs typeface="Calibri Light" panose="020F0302020204030204" pitchFamily="34" charset="0"/>
          </a:endParaRPr>
        </a:p>
      </dgm:t>
    </dgm:pt>
    <dgm:pt modelId="{9D9F88E2-44A8-8044-A4DF-A09A7E4F34BE}" type="parTrans" cxnId="{D7EA613D-1C08-B344-ABAE-76EE3D143F7D}">
      <dgm:prSet/>
      <dgm:spPr/>
      <dgm:t>
        <a:bodyPr/>
        <a:lstStyle/>
        <a:p>
          <a:endParaRPr lang="en-US" sz="2300" b="1">
            <a:solidFill>
              <a:srgbClr val="000000"/>
            </a:solidFill>
            <a:latin typeface="Calibri"/>
            <a:cs typeface="Calibri"/>
          </a:endParaRPr>
        </a:p>
      </dgm:t>
    </dgm:pt>
    <dgm:pt modelId="{7E3BDEF3-A825-7F45-954F-FF7556FF75C0}" type="sibTrans" cxnId="{D7EA613D-1C08-B344-ABAE-76EE3D143F7D}">
      <dgm:prSet/>
      <dgm:spPr/>
      <dgm:t>
        <a:bodyPr/>
        <a:lstStyle/>
        <a:p>
          <a:endParaRPr lang="en-US" sz="2300" b="1">
            <a:solidFill>
              <a:srgbClr val="000000"/>
            </a:solidFill>
            <a:latin typeface="Calibri"/>
            <a:cs typeface="Calibri"/>
          </a:endParaRPr>
        </a:p>
      </dgm:t>
    </dgm:pt>
    <dgm:pt modelId="{BA00CA98-218D-134B-9427-E5BA8142CAB3}">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300" b="1" dirty="0" smtClean="0">
              <a:solidFill>
                <a:srgbClr val="000000"/>
              </a:solidFill>
              <a:latin typeface="Calibri"/>
              <a:cs typeface="Calibri"/>
            </a:rPr>
            <a:t>(Instruction SL. No. 64, EC Letter No. 4/2001/JS-II, dated 08/05/2001)</a:t>
          </a:r>
          <a:endParaRPr lang="en-US" sz="2300" b="1" dirty="0">
            <a:solidFill>
              <a:srgbClr val="000000"/>
            </a:solidFill>
            <a:latin typeface="Calibri"/>
            <a:cs typeface="Calibri"/>
          </a:endParaRPr>
        </a:p>
      </dgm:t>
    </dgm:pt>
    <dgm:pt modelId="{C27263FF-E489-D741-9D45-E7209E0CF338}" type="parTrans" cxnId="{30419459-9369-DD4F-93E0-B7C954E2ED66}">
      <dgm:prSet/>
      <dgm:spPr/>
      <dgm:t>
        <a:bodyPr/>
        <a:lstStyle/>
        <a:p>
          <a:endParaRPr lang="en-US" sz="2300" b="1">
            <a:solidFill>
              <a:srgbClr val="000000"/>
            </a:solidFill>
            <a:latin typeface="Calibri"/>
            <a:cs typeface="Calibri"/>
          </a:endParaRPr>
        </a:p>
      </dgm:t>
    </dgm:pt>
    <dgm:pt modelId="{2A05369E-5309-394F-BE26-0ADBBF9BB7DC}" type="sibTrans" cxnId="{30419459-9369-DD4F-93E0-B7C954E2ED66}">
      <dgm:prSet/>
      <dgm:spPr/>
      <dgm:t>
        <a:bodyPr/>
        <a:lstStyle/>
        <a:p>
          <a:endParaRPr lang="en-US" sz="2300" b="1">
            <a:solidFill>
              <a:srgbClr val="000000"/>
            </a:solidFill>
            <a:latin typeface="Calibri"/>
            <a:cs typeface="Calibri"/>
          </a:endParaRPr>
        </a:p>
      </dgm:t>
    </dgm:pt>
    <dgm:pt modelId="{287E2702-611B-CD41-BA10-F849D40B2507}" type="pres">
      <dgm:prSet presAssocID="{89530421-BF2B-3B4A-9580-D9DCBD57A946}" presName="linear" presStyleCnt="0">
        <dgm:presLayoutVars>
          <dgm:animLvl val="lvl"/>
          <dgm:resizeHandles val="exact"/>
        </dgm:presLayoutVars>
      </dgm:prSet>
      <dgm:spPr/>
      <dgm:t>
        <a:bodyPr/>
        <a:lstStyle/>
        <a:p>
          <a:endParaRPr lang="en-US"/>
        </a:p>
      </dgm:t>
    </dgm:pt>
    <dgm:pt modelId="{B36DA0EB-13AC-2C4F-9387-09B94FD7A1CC}" type="pres">
      <dgm:prSet presAssocID="{01BB1F78-E151-2D42-88D7-DAE88CD3140B}" presName="parentText" presStyleLbl="node1" presStyleIdx="0" presStyleCnt="2" custScaleY="125929" custLinFactY="-34557" custLinFactNeighborY="-100000">
        <dgm:presLayoutVars>
          <dgm:chMax val="0"/>
          <dgm:bulletEnabled val="1"/>
        </dgm:presLayoutVars>
      </dgm:prSet>
      <dgm:spPr/>
      <dgm:t>
        <a:bodyPr/>
        <a:lstStyle/>
        <a:p>
          <a:endParaRPr lang="en-US"/>
        </a:p>
      </dgm:t>
    </dgm:pt>
    <dgm:pt modelId="{23A25E02-0210-9847-B6CD-1A2735A7D388}" type="pres">
      <dgm:prSet presAssocID="{7E3BDEF3-A825-7F45-954F-FF7556FF75C0}" presName="spacer" presStyleCnt="0"/>
      <dgm:spPr/>
      <dgm:t>
        <a:bodyPr/>
        <a:lstStyle/>
        <a:p>
          <a:endParaRPr lang="en-US"/>
        </a:p>
      </dgm:t>
    </dgm:pt>
    <dgm:pt modelId="{40599097-BC33-8145-AB4D-8026110708A8}" type="pres">
      <dgm:prSet presAssocID="{BA00CA98-218D-134B-9427-E5BA8142CAB3}" presName="parentText" presStyleLbl="node1" presStyleIdx="1" presStyleCnt="2" custScaleY="66230" custLinFactY="-13590" custLinFactNeighborY="-100000">
        <dgm:presLayoutVars>
          <dgm:chMax val="0"/>
          <dgm:bulletEnabled val="1"/>
        </dgm:presLayoutVars>
      </dgm:prSet>
      <dgm:spPr/>
      <dgm:t>
        <a:bodyPr/>
        <a:lstStyle/>
        <a:p>
          <a:endParaRPr lang="en-US"/>
        </a:p>
      </dgm:t>
    </dgm:pt>
  </dgm:ptLst>
  <dgm:cxnLst>
    <dgm:cxn modelId="{0A6A1416-F25D-410E-BEE8-2B667E92D7D4}" type="presOf" srcId="{BA00CA98-218D-134B-9427-E5BA8142CAB3}" destId="{40599097-BC33-8145-AB4D-8026110708A8}" srcOrd="0" destOrd="0" presId="urn:microsoft.com/office/officeart/2005/8/layout/vList2"/>
    <dgm:cxn modelId="{04B78AB5-FAC8-41D0-8D82-69147F54D123}" type="presOf" srcId="{01BB1F78-E151-2D42-88D7-DAE88CD3140B}" destId="{B36DA0EB-13AC-2C4F-9387-09B94FD7A1CC}" srcOrd="0" destOrd="0" presId="urn:microsoft.com/office/officeart/2005/8/layout/vList2"/>
    <dgm:cxn modelId="{A698F9A9-FB6F-4FE1-8C88-2278A618F4BF}" type="presOf" srcId="{89530421-BF2B-3B4A-9580-D9DCBD57A946}" destId="{287E2702-611B-CD41-BA10-F849D40B2507}" srcOrd="0" destOrd="0" presId="urn:microsoft.com/office/officeart/2005/8/layout/vList2"/>
    <dgm:cxn modelId="{30419459-9369-DD4F-93E0-B7C954E2ED66}" srcId="{89530421-BF2B-3B4A-9580-D9DCBD57A946}" destId="{BA00CA98-218D-134B-9427-E5BA8142CAB3}" srcOrd="1" destOrd="0" parTransId="{C27263FF-E489-D741-9D45-E7209E0CF338}" sibTransId="{2A05369E-5309-394F-BE26-0ADBBF9BB7DC}"/>
    <dgm:cxn modelId="{D7EA613D-1C08-B344-ABAE-76EE3D143F7D}" srcId="{89530421-BF2B-3B4A-9580-D9DCBD57A946}" destId="{01BB1F78-E151-2D42-88D7-DAE88CD3140B}" srcOrd="0" destOrd="0" parTransId="{9D9F88E2-44A8-8044-A4DF-A09A7E4F34BE}" sibTransId="{7E3BDEF3-A825-7F45-954F-FF7556FF75C0}"/>
    <dgm:cxn modelId="{4EABF0A6-9B02-46BA-8791-BE4B3E85425E}" type="presParOf" srcId="{287E2702-611B-CD41-BA10-F849D40B2507}" destId="{B36DA0EB-13AC-2C4F-9387-09B94FD7A1CC}" srcOrd="0" destOrd="0" presId="urn:microsoft.com/office/officeart/2005/8/layout/vList2"/>
    <dgm:cxn modelId="{C2CBBE07-CA13-4806-AB92-3C331F5893E9}" type="presParOf" srcId="{287E2702-611B-CD41-BA10-F849D40B2507}" destId="{23A25E02-0210-9847-B6CD-1A2735A7D388}" srcOrd="1" destOrd="0" presId="urn:microsoft.com/office/officeart/2005/8/layout/vList2"/>
    <dgm:cxn modelId="{D43DADF1-1F5E-42E5-92E9-DCE1324CF78B}" type="presParOf" srcId="{287E2702-611B-CD41-BA10-F849D40B2507}" destId="{40599097-BC33-8145-AB4D-8026110708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EEEDA69-4F11-B74D-A817-4B6BE6C50C6D}" type="doc">
      <dgm:prSet loTypeId="urn:microsoft.com/office/officeart/2008/layout/VerticalCurvedList" loCatId="" qsTypeId="urn:microsoft.com/office/officeart/2005/8/quickstyle/simple2" qsCatId="simple" csTypeId="urn:microsoft.com/office/officeart/2005/8/colors/accent1_2" csCatId="accent1" phldr="1"/>
      <dgm:spPr/>
      <dgm:t>
        <a:bodyPr/>
        <a:lstStyle/>
        <a:p>
          <a:endParaRPr lang="en-US"/>
        </a:p>
      </dgm:t>
    </dgm:pt>
    <dgm:pt modelId="{6381B3F0-E6F9-2047-A4C1-19A29E8F13C0}">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Hiring/procuring/use of vehicles for free conveyance of voters is corrupt practice</a:t>
          </a:r>
          <a:endParaRPr lang="en-US" sz="1800" b="1" dirty="0">
            <a:solidFill>
              <a:srgbClr val="000000"/>
            </a:solidFill>
            <a:latin typeface="Calibri"/>
            <a:cs typeface="Calibri"/>
          </a:endParaRPr>
        </a:p>
      </dgm:t>
    </dgm:pt>
    <dgm:pt modelId="{AC26B76D-DC47-834D-A411-C9F4C13EB07F}" type="parTrans" cxnId="{21FDD7BB-1AB7-6244-B361-D215E57016BC}">
      <dgm:prSet/>
      <dgm:spPr/>
      <dgm:t>
        <a:bodyPr/>
        <a:lstStyle/>
        <a:p>
          <a:endParaRPr lang="en-US" sz="1800" b="1">
            <a:solidFill>
              <a:srgbClr val="000000"/>
            </a:solidFill>
            <a:latin typeface="Calibri"/>
            <a:cs typeface="Calibri"/>
          </a:endParaRPr>
        </a:p>
      </dgm:t>
    </dgm:pt>
    <dgm:pt modelId="{21E941C7-40B6-5246-84A6-7EC862583398}" type="sibTrans" cxnId="{21FDD7BB-1AB7-6244-B361-D215E57016BC}">
      <dgm:prSet/>
      <dgm:spPr/>
      <dgm:t>
        <a:bodyPr/>
        <a:lstStyle/>
        <a:p>
          <a:endParaRPr lang="en-US" sz="1800" b="1">
            <a:solidFill>
              <a:srgbClr val="000000"/>
            </a:solidFill>
            <a:latin typeface="Calibri"/>
            <a:cs typeface="Calibri"/>
          </a:endParaRPr>
        </a:p>
      </dgm:t>
    </dgm:pt>
    <dgm:pt modelId="{86D363CA-F340-1049-94AC-483AC5A62762}">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Each contesting candidate is entitled to one vehicle for own use, one vehicle for election agent and one vehicle for use of his party or workers for entire  Assembly Constituency</a:t>
          </a:r>
          <a:endParaRPr lang="en-US" sz="1800" b="1" dirty="0">
            <a:solidFill>
              <a:srgbClr val="000000"/>
            </a:solidFill>
            <a:latin typeface="Calibri"/>
            <a:cs typeface="Calibri"/>
          </a:endParaRPr>
        </a:p>
      </dgm:t>
    </dgm:pt>
    <dgm:pt modelId="{82CE6E05-E42B-A943-A998-1120F8D6C8B1}" type="parTrans" cxnId="{BB1248BB-DB4F-034C-B40E-2E1F2FD28865}">
      <dgm:prSet/>
      <dgm:spPr/>
      <dgm:t>
        <a:bodyPr/>
        <a:lstStyle/>
        <a:p>
          <a:endParaRPr lang="en-US" sz="1800" b="1">
            <a:solidFill>
              <a:srgbClr val="000000"/>
            </a:solidFill>
            <a:latin typeface="Calibri"/>
            <a:cs typeface="Calibri"/>
          </a:endParaRPr>
        </a:p>
      </dgm:t>
    </dgm:pt>
    <dgm:pt modelId="{19A85802-0902-9242-829A-0C72D121C6B5}" type="sibTrans" cxnId="{BB1248BB-DB4F-034C-B40E-2E1F2FD28865}">
      <dgm:prSet/>
      <dgm:spPr/>
      <dgm:t>
        <a:bodyPr/>
        <a:lstStyle/>
        <a:p>
          <a:endParaRPr lang="en-US" sz="1800" b="1">
            <a:solidFill>
              <a:srgbClr val="000000"/>
            </a:solidFill>
            <a:latin typeface="Calibri"/>
            <a:cs typeface="Calibri"/>
          </a:endParaRPr>
        </a:p>
      </dgm:t>
    </dgm:pt>
    <dgm:pt modelId="{B0999829-B9B8-5C45-A297-D113F53B9DF4}">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Permit for above indicated vehicles will be issued by DM/RO and must affix on the vehicles.</a:t>
          </a:r>
          <a:endParaRPr lang="en-US" sz="1800" b="1" dirty="0">
            <a:solidFill>
              <a:srgbClr val="000000"/>
            </a:solidFill>
            <a:latin typeface="Calibri"/>
            <a:cs typeface="Calibri"/>
          </a:endParaRPr>
        </a:p>
      </dgm:t>
    </dgm:pt>
    <dgm:pt modelId="{ECC271B0-D7AD-5A43-853B-71700C34B2CE}" type="parTrans" cxnId="{52079767-FC29-044B-94F3-E31F9B010A3E}">
      <dgm:prSet/>
      <dgm:spPr/>
      <dgm:t>
        <a:bodyPr/>
        <a:lstStyle/>
        <a:p>
          <a:endParaRPr lang="en-US" sz="1800" b="1">
            <a:solidFill>
              <a:srgbClr val="000000"/>
            </a:solidFill>
            <a:latin typeface="Calibri"/>
            <a:cs typeface="Calibri"/>
          </a:endParaRPr>
        </a:p>
      </dgm:t>
    </dgm:pt>
    <dgm:pt modelId="{531AEEF4-CC1D-1840-A074-BEE9DA033FAE}" type="sibTrans" cxnId="{52079767-FC29-044B-94F3-E31F9B010A3E}">
      <dgm:prSet/>
      <dgm:spPr/>
      <dgm:t>
        <a:bodyPr/>
        <a:lstStyle/>
        <a:p>
          <a:endParaRPr lang="en-US" sz="1800" b="1">
            <a:solidFill>
              <a:srgbClr val="000000"/>
            </a:solidFill>
            <a:latin typeface="Calibri"/>
            <a:cs typeface="Calibri"/>
          </a:endParaRPr>
        </a:p>
      </dgm:t>
    </dgm:pt>
    <dgm:pt modelId="{E4322B10-4243-3E4A-A533-4A54F6D04065}">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No vehicle except with permit will be allowed for use</a:t>
          </a:r>
          <a:endParaRPr lang="en-US" sz="1800" b="1" dirty="0">
            <a:solidFill>
              <a:srgbClr val="000000"/>
            </a:solidFill>
            <a:latin typeface="Calibri"/>
            <a:cs typeface="Calibri"/>
          </a:endParaRPr>
        </a:p>
      </dgm:t>
    </dgm:pt>
    <dgm:pt modelId="{E6E47A7F-A208-574A-B5EF-2EF370AD379D}" type="parTrans" cxnId="{12BCDB0A-3954-FB4F-BF2D-CFDF4F55103F}">
      <dgm:prSet/>
      <dgm:spPr/>
      <dgm:t>
        <a:bodyPr/>
        <a:lstStyle/>
        <a:p>
          <a:endParaRPr lang="en-US" sz="1800" b="1">
            <a:solidFill>
              <a:srgbClr val="000000"/>
            </a:solidFill>
            <a:latin typeface="Calibri"/>
            <a:cs typeface="Calibri"/>
          </a:endParaRPr>
        </a:p>
      </dgm:t>
    </dgm:pt>
    <dgm:pt modelId="{968AC751-E421-B44C-9E60-0D7011B83B37}" type="sibTrans" cxnId="{12BCDB0A-3954-FB4F-BF2D-CFDF4F55103F}">
      <dgm:prSet/>
      <dgm:spPr/>
      <dgm:t>
        <a:bodyPr/>
        <a:lstStyle/>
        <a:p>
          <a:endParaRPr lang="en-US" sz="1800" b="1">
            <a:solidFill>
              <a:srgbClr val="000000"/>
            </a:solidFill>
            <a:latin typeface="Calibri"/>
            <a:cs typeface="Calibri"/>
          </a:endParaRPr>
        </a:p>
      </dgm:t>
    </dgm:pt>
    <dgm:pt modelId="{047D5319-1B46-EE45-BED4-558E1A5AA7F9}">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No vehicle with more than four wheels will be allowed for Candidates/workers/Parties </a:t>
          </a:r>
          <a:endParaRPr lang="en-US" sz="1800" b="1" dirty="0">
            <a:solidFill>
              <a:srgbClr val="000000"/>
            </a:solidFill>
            <a:latin typeface="Calibri"/>
            <a:cs typeface="Calibri"/>
          </a:endParaRPr>
        </a:p>
      </dgm:t>
    </dgm:pt>
    <dgm:pt modelId="{1E84BE31-25D0-BA4F-8D35-BC71E80C7C4D}" type="parTrans" cxnId="{E170AFFE-ACE3-6848-AED7-1F344C929384}">
      <dgm:prSet/>
      <dgm:spPr/>
      <dgm:t>
        <a:bodyPr/>
        <a:lstStyle/>
        <a:p>
          <a:endParaRPr lang="en-US" sz="1800" b="1">
            <a:solidFill>
              <a:srgbClr val="000000"/>
            </a:solidFill>
            <a:latin typeface="Calibri"/>
            <a:cs typeface="Calibri"/>
          </a:endParaRPr>
        </a:p>
      </dgm:t>
    </dgm:pt>
    <dgm:pt modelId="{F6318FD3-7190-4549-963E-DDC98D14A11A}" type="sibTrans" cxnId="{E170AFFE-ACE3-6848-AED7-1F344C929384}">
      <dgm:prSet/>
      <dgm:spPr/>
      <dgm:t>
        <a:bodyPr/>
        <a:lstStyle/>
        <a:p>
          <a:endParaRPr lang="en-US" sz="1800" b="1">
            <a:solidFill>
              <a:srgbClr val="000000"/>
            </a:solidFill>
            <a:latin typeface="Calibri"/>
            <a:cs typeface="Calibri"/>
          </a:endParaRPr>
        </a:p>
      </dgm:t>
    </dgm:pt>
    <dgm:pt modelId="{4D523EBD-3CF4-F04E-A2B9-64F0351C42BE}">
      <dgm:prSet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smtClean="0">
              <a:solidFill>
                <a:srgbClr val="000000"/>
              </a:solidFill>
              <a:latin typeface="Calibri"/>
              <a:cs typeface="Calibri"/>
            </a:rPr>
            <a:t>Not more than 5 persons including driver will be allowed.</a:t>
          </a:r>
        </a:p>
      </dgm:t>
    </dgm:pt>
    <dgm:pt modelId="{EE752FD7-5200-FA41-8404-D80B50AA4584}" type="parTrans" cxnId="{E9AE3AC7-7C9F-A94E-9935-20D5A1F06463}">
      <dgm:prSet/>
      <dgm:spPr/>
      <dgm:t>
        <a:bodyPr/>
        <a:lstStyle/>
        <a:p>
          <a:endParaRPr lang="en-US" sz="1800" b="1">
            <a:solidFill>
              <a:srgbClr val="000000"/>
            </a:solidFill>
            <a:latin typeface="Calibri"/>
            <a:cs typeface="Calibri"/>
          </a:endParaRPr>
        </a:p>
      </dgm:t>
    </dgm:pt>
    <dgm:pt modelId="{3DCA54AA-7BDF-EE45-944C-4558D2CC14FD}" type="sibTrans" cxnId="{E9AE3AC7-7C9F-A94E-9935-20D5A1F06463}">
      <dgm:prSet/>
      <dgm:spPr/>
      <dgm:t>
        <a:bodyPr/>
        <a:lstStyle/>
        <a:p>
          <a:endParaRPr lang="en-US" sz="1800" b="1">
            <a:solidFill>
              <a:srgbClr val="000000"/>
            </a:solidFill>
            <a:latin typeface="Calibri"/>
            <a:cs typeface="Calibri"/>
          </a:endParaRPr>
        </a:p>
      </dgm:t>
    </dgm:pt>
    <dgm:pt modelId="{72C661D4-1274-684B-BB4B-5815D4675586}" type="pres">
      <dgm:prSet presAssocID="{4EEEDA69-4F11-B74D-A817-4B6BE6C50C6D}" presName="Name0" presStyleCnt="0">
        <dgm:presLayoutVars>
          <dgm:chMax val="7"/>
          <dgm:chPref val="7"/>
          <dgm:dir/>
        </dgm:presLayoutVars>
      </dgm:prSet>
      <dgm:spPr/>
      <dgm:t>
        <a:bodyPr/>
        <a:lstStyle/>
        <a:p>
          <a:endParaRPr lang="en-US"/>
        </a:p>
      </dgm:t>
    </dgm:pt>
    <dgm:pt modelId="{06321935-6191-FC45-81B6-332201873DA9}" type="pres">
      <dgm:prSet presAssocID="{4EEEDA69-4F11-B74D-A817-4B6BE6C50C6D}" presName="Name1" presStyleCnt="0"/>
      <dgm:spPr/>
      <dgm:t>
        <a:bodyPr/>
        <a:lstStyle/>
        <a:p>
          <a:endParaRPr lang="en-US"/>
        </a:p>
      </dgm:t>
    </dgm:pt>
    <dgm:pt modelId="{B3CD416F-9E23-F84B-9B85-0EE1CE56E32E}" type="pres">
      <dgm:prSet presAssocID="{4EEEDA69-4F11-B74D-A817-4B6BE6C50C6D}" presName="cycle" presStyleCnt="0"/>
      <dgm:spPr/>
      <dgm:t>
        <a:bodyPr/>
        <a:lstStyle/>
        <a:p>
          <a:endParaRPr lang="en-US"/>
        </a:p>
      </dgm:t>
    </dgm:pt>
    <dgm:pt modelId="{CC461B40-6F14-0841-A45C-AD9841085A1D}" type="pres">
      <dgm:prSet presAssocID="{4EEEDA69-4F11-B74D-A817-4B6BE6C50C6D}" presName="srcNode" presStyleLbl="node1" presStyleIdx="0" presStyleCnt="6"/>
      <dgm:spPr/>
      <dgm:t>
        <a:bodyPr/>
        <a:lstStyle/>
        <a:p>
          <a:endParaRPr lang="en-US"/>
        </a:p>
      </dgm:t>
    </dgm:pt>
    <dgm:pt modelId="{9E3071FB-36FB-8A4A-8100-146D9E06C0E0}" type="pres">
      <dgm:prSet presAssocID="{4EEEDA69-4F11-B74D-A817-4B6BE6C50C6D}" presName="conn" presStyleLbl="parChTrans1D2" presStyleIdx="0" presStyleCnt="1"/>
      <dgm:spPr/>
      <dgm:t>
        <a:bodyPr/>
        <a:lstStyle/>
        <a:p>
          <a:endParaRPr lang="en-US"/>
        </a:p>
      </dgm:t>
    </dgm:pt>
    <dgm:pt modelId="{F457D495-D89E-A742-BCE6-5D608AA2CA50}" type="pres">
      <dgm:prSet presAssocID="{4EEEDA69-4F11-B74D-A817-4B6BE6C50C6D}" presName="extraNode" presStyleLbl="node1" presStyleIdx="0" presStyleCnt="6"/>
      <dgm:spPr/>
      <dgm:t>
        <a:bodyPr/>
        <a:lstStyle/>
        <a:p>
          <a:endParaRPr lang="en-US"/>
        </a:p>
      </dgm:t>
    </dgm:pt>
    <dgm:pt modelId="{A1DBD226-5E4A-FB4D-8947-D626ED3CA63B}" type="pres">
      <dgm:prSet presAssocID="{4EEEDA69-4F11-B74D-A817-4B6BE6C50C6D}" presName="dstNode" presStyleLbl="node1" presStyleIdx="0" presStyleCnt="6"/>
      <dgm:spPr/>
      <dgm:t>
        <a:bodyPr/>
        <a:lstStyle/>
        <a:p>
          <a:endParaRPr lang="en-US"/>
        </a:p>
      </dgm:t>
    </dgm:pt>
    <dgm:pt modelId="{1A55C75D-CE70-D840-AF33-7B6A345619F6}" type="pres">
      <dgm:prSet presAssocID="{6381B3F0-E6F9-2047-A4C1-19A29E8F13C0}" presName="text_1" presStyleLbl="node1" presStyleIdx="0" presStyleCnt="6">
        <dgm:presLayoutVars>
          <dgm:bulletEnabled val="1"/>
        </dgm:presLayoutVars>
      </dgm:prSet>
      <dgm:spPr/>
      <dgm:t>
        <a:bodyPr/>
        <a:lstStyle/>
        <a:p>
          <a:endParaRPr lang="en-US"/>
        </a:p>
      </dgm:t>
    </dgm:pt>
    <dgm:pt modelId="{C9327921-474B-E940-AC81-756D96DD4896}" type="pres">
      <dgm:prSet presAssocID="{6381B3F0-E6F9-2047-A4C1-19A29E8F13C0}" presName="accent_1" presStyleCnt="0"/>
      <dgm:spPr/>
      <dgm:t>
        <a:bodyPr/>
        <a:lstStyle/>
        <a:p>
          <a:endParaRPr lang="en-US"/>
        </a:p>
      </dgm:t>
    </dgm:pt>
    <dgm:pt modelId="{0A9A7A52-F72C-444E-BCF8-11195C632D40}" type="pres">
      <dgm:prSet presAssocID="{6381B3F0-E6F9-2047-A4C1-19A29E8F13C0}" presName="accentRepeatNode" presStyleLbl="solidFgAcc1" presStyleIdx="0" presStyleCnt="6"/>
      <dgm:spPr/>
      <dgm:t>
        <a:bodyPr/>
        <a:lstStyle/>
        <a:p>
          <a:endParaRPr lang="en-US"/>
        </a:p>
      </dgm:t>
    </dgm:pt>
    <dgm:pt modelId="{B9BB8BFF-C0FB-2E42-8561-34F9CB798820}" type="pres">
      <dgm:prSet presAssocID="{86D363CA-F340-1049-94AC-483AC5A62762}" presName="text_2" presStyleLbl="node1" presStyleIdx="1" presStyleCnt="6" custScaleY="134656">
        <dgm:presLayoutVars>
          <dgm:bulletEnabled val="1"/>
        </dgm:presLayoutVars>
      </dgm:prSet>
      <dgm:spPr/>
      <dgm:t>
        <a:bodyPr/>
        <a:lstStyle/>
        <a:p>
          <a:endParaRPr lang="en-US"/>
        </a:p>
      </dgm:t>
    </dgm:pt>
    <dgm:pt modelId="{DA07DB69-90DC-C646-B727-A39CE14FA9D5}" type="pres">
      <dgm:prSet presAssocID="{86D363CA-F340-1049-94AC-483AC5A62762}" presName="accent_2" presStyleCnt="0"/>
      <dgm:spPr/>
      <dgm:t>
        <a:bodyPr/>
        <a:lstStyle/>
        <a:p>
          <a:endParaRPr lang="en-US"/>
        </a:p>
      </dgm:t>
    </dgm:pt>
    <dgm:pt modelId="{0BDC53D5-C9DA-9D43-B57F-3B18514DF987}" type="pres">
      <dgm:prSet presAssocID="{86D363CA-F340-1049-94AC-483AC5A62762}" presName="accentRepeatNode" presStyleLbl="solidFgAcc1" presStyleIdx="1" presStyleCnt="6"/>
      <dgm:spPr/>
      <dgm:t>
        <a:bodyPr/>
        <a:lstStyle/>
        <a:p>
          <a:endParaRPr lang="en-US"/>
        </a:p>
      </dgm:t>
    </dgm:pt>
    <dgm:pt modelId="{5630B554-A4ED-1545-903C-D2C896CD226B}" type="pres">
      <dgm:prSet presAssocID="{B0999829-B9B8-5C45-A297-D113F53B9DF4}" presName="text_3" presStyleLbl="node1" presStyleIdx="2" presStyleCnt="6">
        <dgm:presLayoutVars>
          <dgm:bulletEnabled val="1"/>
        </dgm:presLayoutVars>
      </dgm:prSet>
      <dgm:spPr/>
      <dgm:t>
        <a:bodyPr/>
        <a:lstStyle/>
        <a:p>
          <a:endParaRPr lang="en-US"/>
        </a:p>
      </dgm:t>
    </dgm:pt>
    <dgm:pt modelId="{11A8886E-A4BD-3146-ADC4-6AEDA742647F}" type="pres">
      <dgm:prSet presAssocID="{B0999829-B9B8-5C45-A297-D113F53B9DF4}" presName="accent_3" presStyleCnt="0"/>
      <dgm:spPr/>
      <dgm:t>
        <a:bodyPr/>
        <a:lstStyle/>
        <a:p>
          <a:endParaRPr lang="en-US"/>
        </a:p>
      </dgm:t>
    </dgm:pt>
    <dgm:pt modelId="{6FDF9967-C496-C146-ADE1-DB9B35A4D521}" type="pres">
      <dgm:prSet presAssocID="{B0999829-B9B8-5C45-A297-D113F53B9DF4}" presName="accentRepeatNode" presStyleLbl="solidFgAcc1" presStyleIdx="2" presStyleCnt="6"/>
      <dgm:spPr/>
      <dgm:t>
        <a:bodyPr/>
        <a:lstStyle/>
        <a:p>
          <a:endParaRPr lang="en-US"/>
        </a:p>
      </dgm:t>
    </dgm:pt>
    <dgm:pt modelId="{1C791F0B-C3BB-5C48-8A2F-D073D645B918}" type="pres">
      <dgm:prSet presAssocID="{E4322B10-4243-3E4A-A533-4A54F6D04065}" presName="text_4" presStyleLbl="node1" presStyleIdx="3" presStyleCnt="6">
        <dgm:presLayoutVars>
          <dgm:bulletEnabled val="1"/>
        </dgm:presLayoutVars>
      </dgm:prSet>
      <dgm:spPr/>
      <dgm:t>
        <a:bodyPr/>
        <a:lstStyle/>
        <a:p>
          <a:endParaRPr lang="en-US"/>
        </a:p>
      </dgm:t>
    </dgm:pt>
    <dgm:pt modelId="{25F9AC3A-359D-834F-B9C2-9B63DE2799DC}" type="pres">
      <dgm:prSet presAssocID="{E4322B10-4243-3E4A-A533-4A54F6D04065}" presName="accent_4" presStyleCnt="0"/>
      <dgm:spPr/>
      <dgm:t>
        <a:bodyPr/>
        <a:lstStyle/>
        <a:p>
          <a:endParaRPr lang="en-US"/>
        </a:p>
      </dgm:t>
    </dgm:pt>
    <dgm:pt modelId="{5818CEC7-8DB0-4641-8E8F-115B541AFFE3}" type="pres">
      <dgm:prSet presAssocID="{E4322B10-4243-3E4A-A533-4A54F6D04065}" presName="accentRepeatNode" presStyleLbl="solidFgAcc1" presStyleIdx="3" presStyleCnt="6"/>
      <dgm:spPr/>
      <dgm:t>
        <a:bodyPr/>
        <a:lstStyle/>
        <a:p>
          <a:endParaRPr lang="en-US"/>
        </a:p>
      </dgm:t>
    </dgm:pt>
    <dgm:pt modelId="{86600175-7E2D-4D4D-AA0C-F72E9E8E6ED5}" type="pres">
      <dgm:prSet presAssocID="{047D5319-1B46-EE45-BED4-558E1A5AA7F9}" presName="text_5" presStyleLbl="node1" presStyleIdx="4" presStyleCnt="6">
        <dgm:presLayoutVars>
          <dgm:bulletEnabled val="1"/>
        </dgm:presLayoutVars>
      </dgm:prSet>
      <dgm:spPr/>
      <dgm:t>
        <a:bodyPr/>
        <a:lstStyle/>
        <a:p>
          <a:endParaRPr lang="en-US"/>
        </a:p>
      </dgm:t>
    </dgm:pt>
    <dgm:pt modelId="{0C1EF76F-5C83-504D-9EF1-A2A7AF0C17FF}" type="pres">
      <dgm:prSet presAssocID="{047D5319-1B46-EE45-BED4-558E1A5AA7F9}" presName="accent_5" presStyleCnt="0"/>
      <dgm:spPr/>
      <dgm:t>
        <a:bodyPr/>
        <a:lstStyle/>
        <a:p>
          <a:endParaRPr lang="en-US"/>
        </a:p>
      </dgm:t>
    </dgm:pt>
    <dgm:pt modelId="{7FC2AB90-52D1-754D-8F7C-A2E552AF0D98}" type="pres">
      <dgm:prSet presAssocID="{047D5319-1B46-EE45-BED4-558E1A5AA7F9}" presName="accentRepeatNode" presStyleLbl="solidFgAcc1" presStyleIdx="4" presStyleCnt="6"/>
      <dgm:spPr/>
      <dgm:t>
        <a:bodyPr/>
        <a:lstStyle/>
        <a:p>
          <a:endParaRPr lang="en-US"/>
        </a:p>
      </dgm:t>
    </dgm:pt>
    <dgm:pt modelId="{760AEF7B-599F-AB44-BE7D-3C31E8FAC197}" type="pres">
      <dgm:prSet presAssocID="{4D523EBD-3CF4-F04E-A2B9-64F0351C42BE}" presName="text_6" presStyleLbl="node1" presStyleIdx="5" presStyleCnt="6">
        <dgm:presLayoutVars>
          <dgm:bulletEnabled val="1"/>
        </dgm:presLayoutVars>
      </dgm:prSet>
      <dgm:spPr/>
      <dgm:t>
        <a:bodyPr/>
        <a:lstStyle/>
        <a:p>
          <a:endParaRPr lang="en-US"/>
        </a:p>
      </dgm:t>
    </dgm:pt>
    <dgm:pt modelId="{AFAB7359-4072-2B41-B5EB-5611A41F8130}" type="pres">
      <dgm:prSet presAssocID="{4D523EBD-3CF4-F04E-A2B9-64F0351C42BE}" presName="accent_6" presStyleCnt="0"/>
      <dgm:spPr/>
      <dgm:t>
        <a:bodyPr/>
        <a:lstStyle/>
        <a:p>
          <a:endParaRPr lang="en-US"/>
        </a:p>
      </dgm:t>
    </dgm:pt>
    <dgm:pt modelId="{44CA7586-58A1-C141-ADAB-5754C4BD5D7F}" type="pres">
      <dgm:prSet presAssocID="{4D523EBD-3CF4-F04E-A2B9-64F0351C42BE}" presName="accentRepeatNode" presStyleLbl="solidFgAcc1" presStyleIdx="5" presStyleCnt="6"/>
      <dgm:spPr/>
      <dgm:t>
        <a:bodyPr/>
        <a:lstStyle/>
        <a:p>
          <a:endParaRPr lang="en-US"/>
        </a:p>
      </dgm:t>
    </dgm:pt>
  </dgm:ptLst>
  <dgm:cxnLst>
    <dgm:cxn modelId="{88EDFE8A-DF70-422D-B0A0-C03CE850F53A}" type="presOf" srcId="{21E941C7-40B6-5246-84A6-7EC862583398}" destId="{9E3071FB-36FB-8A4A-8100-146D9E06C0E0}" srcOrd="0" destOrd="0" presId="urn:microsoft.com/office/officeart/2008/layout/VerticalCurvedList"/>
    <dgm:cxn modelId="{12BCDB0A-3954-FB4F-BF2D-CFDF4F55103F}" srcId="{4EEEDA69-4F11-B74D-A817-4B6BE6C50C6D}" destId="{E4322B10-4243-3E4A-A533-4A54F6D04065}" srcOrd="3" destOrd="0" parTransId="{E6E47A7F-A208-574A-B5EF-2EF370AD379D}" sibTransId="{968AC751-E421-B44C-9E60-0D7011B83B37}"/>
    <dgm:cxn modelId="{3E226E49-722B-4760-A11F-D9F3FA01A726}" type="presOf" srcId="{4D523EBD-3CF4-F04E-A2B9-64F0351C42BE}" destId="{760AEF7B-599F-AB44-BE7D-3C31E8FAC197}" srcOrd="0" destOrd="0" presId="urn:microsoft.com/office/officeart/2008/layout/VerticalCurvedList"/>
    <dgm:cxn modelId="{18C8D2FC-C639-405F-8745-05C024532A65}" type="presOf" srcId="{B0999829-B9B8-5C45-A297-D113F53B9DF4}" destId="{5630B554-A4ED-1545-903C-D2C896CD226B}" srcOrd="0" destOrd="0" presId="urn:microsoft.com/office/officeart/2008/layout/VerticalCurvedList"/>
    <dgm:cxn modelId="{E170AFFE-ACE3-6848-AED7-1F344C929384}" srcId="{4EEEDA69-4F11-B74D-A817-4B6BE6C50C6D}" destId="{047D5319-1B46-EE45-BED4-558E1A5AA7F9}" srcOrd="4" destOrd="0" parTransId="{1E84BE31-25D0-BA4F-8D35-BC71E80C7C4D}" sibTransId="{F6318FD3-7190-4549-963E-DDC98D14A11A}"/>
    <dgm:cxn modelId="{39A72FD0-52A1-4049-86A6-21C1EC733450}" type="presOf" srcId="{86D363CA-F340-1049-94AC-483AC5A62762}" destId="{B9BB8BFF-C0FB-2E42-8561-34F9CB798820}" srcOrd="0" destOrd="0" presId="urn:microsoft.com/office/officeart/2008/layout/VerticalCurvedList"/>
    <dgm:cxn modelId="{21FDD7BB-1AB7-6244-B361-D215E57016BC}" srcId="{4EEEDA69-4F11-B74D-A817-4B6BE6C50C6D}" destId="{6381B3F0-E6F9-2047-A4C1-19A29E8F13C0}" srcOrd="0" destOrd="0" parTransId="{AC26B76D-DC47-834D-A411-C9F4C13EB07F}" sibTransId="{21E941C7-40B6-5246-84A6-7EC862583398}"/>
    <dgm:cxn modelId="{52079767-FC29-044B-94F3-E31F9B010A3E}" srcId="{4EEEDA69-4F11-B74D-A817-4B6BE6C50C6D}" destId="{B0999829-B9B8-5C45-A297-D113F53B9DF4}" srcOrd="2" destOrd="0" parTransId="{ECC271B0-D7AD-5A43-853B-71700C34B2CE}" sibTransId="{531AEEF4-CC1D-1840-A074-BEE9DA033FAE}"/>
    <dgm:cxn modelId="{E9AE3AC7-7C9F-A94E-9935-20D5A1F06463}" srcId="{4EEEDA69-4F11-B74D-A817-4B6BE6C50C6D}" destId="{4D523EBD-3CF4-F04E-A2B9-64F0351C42BE}" srcOrd="5" destOrd="0" parTransId="{EE752FD7-5200-FA41-8404-D80B50AA4584}" sibTransId="{3DCA54AA-7BDF-EE45-944C-4558D2CC14FD}"/>
    <dgm:cxn modelId="{BB1248BB-DB4F-034C-B40E-2E1F2FD28865}" srcId="{4EEEDA69-4F11-B74D-A817-4B6BE6C50C6D}" destId="{86D363CA-F340-1049-94AC-483AC5A62762}" srcOrd="1" destOrd="0" parTransId="{82CE6E05-E42B-A943-A998-1120F8D6C8B1}" sibTransId="{19A85802-0902-9242-829A-0C72D121C6B5}"/>
    <dgm:cxn modelId="{249CACB0-01DA-407D-AC93-27654DA64752}" type="presOf" srcId="{6381B3F0-E6F9-2047-A4C1-19A29E8F13C0}" destId="{1A55C75D-CE70-D840-AF33-7B6A345619F6}" srcOrd="0" destOrd="0" presId="urn:microsoft.com/office/officeart/2008/layout/VerticalCurvedList"/>
    <dgm:cxn modelId="{F55A27D6-3327-48FF-BC2D-1561C3105591}" type="presOf" srcId="{047D5319-1B46-EE45-BED4-558E1A5AA7F9}" destId="{86600175-7E2D-4D4D-AA0C-F72E9E8E6ED5}" srcOrd="0" destOrd="0" presId="urn:microsoft.com/office/officeart/2008/layout/VerticalCurvedList"/>
    <dgm:cxn modelId="{F562F1F2-F1EA-40F9-AA73-533781FAF4D9}" type="presOf" srcId="{E4322B10-4243-3E4A-A533-4A54F6D04065}" destId="{1C791F0B-C3BB-5C48-8A2F-D073D645B918}" srcOrd="0" destOrd="0" presId="urn:microsoft.com/office/officeart/2008/layout/VerticalCurvedList"/>
    <dgm:cxn modelId="{C32663E5-FBAB-4AF3-9C91-96E5089C6B49}" type="presOf" srcId="{4EEEDA69-4F11-B74D-A817-4B6BE6C50C6D}" destId="{72C661D4-1274-684B-BB4B-5815D4675586}" srcOrd="0" destOrd="0" presId="urn:microsoft.com/office/officeart/2008/layout/VerticalCurvedList"/>
    <dgm:cxn modelId="{D5CEC7D4-23EE-40FA-B831-D50AA87118B0}" type="presParOf" srcId="{72C661D4-1274-684B-BB4B-5815D4675586}" destId="{06321935-6191-FC45-81B6-332201873DA9}" srcOrd="0" destOrd="0" presId="urn:microsoft.com/office/officeart/2008/layout/VerticalCurvedList"/>
    <dgm:cxn modelId="{78C0DB9C-7758-4E79-AC07-F3973D49CCF1}" type="presParOf" srcId="{06321935-6191-FC45-81B6-332201873DA9}" destId="{B3CD416F-9E23-F84B-9B85-0EE1CE56E32E}" srcOrd="0" destOrd="0" presId="urn:microsoft.com/office/officeart/2008/layout/VerticalCurvedList"/>
    <dgm:cxn modelId="{F5217B6B-DC4A-446C-9658-5022B6660D84}" type="presParOf" srcId="{B3CD416F-9E23-F84B-9B85-0EE1CE56E32E}" destId="{CC461B40-6F14-0841-A45C-AD9841085A1D}" srcOrd="0" destOrd="0" presId="urn:microsoft.com/office/officeart/2008/layout/VerticalCurvedList"/>
    <dgm:cxn modelId="{F58C653B-BFD6-471C-AD39-3882CFB1E795}" type="presParOf" srcId="{B3CD416F-9E23-F84B-9B85-0EE1CE56E32E}" destId="{9E3071FB-36FB-8A4A-8100-146D9E06C0E0}" srcOrd="1" destOrd="0" presId="urn:microsoft.com/office/officeart/2008/layout/VerticalCurvedList"/>
    <dgm:cxn modelId="{581B0FA4-4105-4105-8EB9-53F158CB265F}" type="presParOf" srcId="{B3CD416F-9E23-F84B-9B85-0EE1CE56E32E}" destId="{F457D495-D89E-A742-BCE6-5D608AA2CA50}" srcOrd="2" destOrd="0" presId="urn:microsoft.com/office/officeart/2008/layout/VerticalCurvedList"/>
    <dgm:cxn modelId="{97474B6E-BC66-47F0-ABFE-93E2C4CC18D9}" type="presParOf" srcId="{B3CD416F-9E23-F84B-9B85-0EE1CE56E32E}" destId="{A1DBD226-5E4A-FB4D-8947-D626ED3CA63B}" srcOrd="3" destOrd="0" presId="urn:microsoft.com/office/officeart/2008/layout/VerticalCurvedList"/>
    <dgm:cxn modelId="{F206AF20-10AA-4F6D-82FF-7050CD0A11D7}" type="presParOf" srcId="{06321935-6191-FC45-81B6-332201873DA9}" destId="{1A55C75D-CE70-D840-AF33-7B6A345619F6}" srcOrd="1" destOrd="0" presId="urn:microsoft.com/office/officeart/2008/layout/VerticalCurvedList"/>
    <dgm:cxn modelId="{004FD392-25A4-4838-9085-29962FCC521C}" type="presParOf" srcId="{06321935-6191-FC45-81B6-332201873DA9}" destId="{C9327921-474B-E940-AC81-756D96DD4896}" srcOrd="2" destOrd="0" presId="urn:microsoft.com/office/officeart/2008/layout/VerticalCurvedList"/>
    <dgm:cxn modelId="{06C46ABC-B21C-4B89-BF63-75A0118CF1E4}" type="presParOf" srcId="{C9327921-474B-E940-AC81-756D96DD4896}" destId="{0A9A7A52-F72C-444E-BCF8-11195C632D40}" srcOrd="0" destOrd="0" presId="urn:microsoft.com/office/officeart/2008/layout/VerticalCurvedList"/>
    <dgm:cxn modelId="{5B1B9F46-E5B7-446B-B9DD-40A42E5F22A3}" type="presParOf" srcId="{06321935-6191-FC45-81B6-332201873DA9}" destId="{B9BB8BFF-C0FB-2E42-8561-34F9CB798820}" srcOrd="3" destOrd="0" presId="urn:microsoft.com/office/officeart/2008/layout/VerticalCurvedList"/>
    <dgm:cxn modelId="{46605F48-A0B5-405C-ADE4-AF667FD8CD4B}" type="presParOf" srcId="{06321935-6191-FC45-81B6-332201873DA9}" destId="{DA07DB69-90DC-C646-B727-A39CE14FA9D5}" srcOrd="4" destOrd="0" presId="urn:microsoft.com/office/officeart/2008/layout/VerticalCurvedList"/>
    <dgm:cxn modelId="{2FF90E0D-6653-4D80-83B4-FA5A11A44232}" type="presParOf" srcId="{DA07DB69-90DC-C646-B727-A39CE14FA9D5}" destId="{0BDC53D5-C9DA-9D43-B57F-3B18514DF987}" srcOrd="0" destOrd="0" presId="urn:microsoft.com/office/officeart/2008/layout/VerticalCurvedList"/>
    <dgm:cxn modelId="{148C847D-AE2E-490B-B2C5-F89E92F4FC39}" type="presParOf" srcId="{06321935-6191-FC45-81B6-332201873DA9}" destId="{5630B554-A4ED-1545-903C-D2C896CD226B}" srcOrd="5" destOrd="0" presId="urn:microsoft.com/office/officeart/2008/layout/VerticalCurvedList"/>
    <dgm:cxn modelId="{F5D58786-CBBD-42B6-97AF-CEA170EC3FC3}" type="presParOf" srcId="{06321935-6191-FC45-81B6-332201873DA9}" destId="{11A8886E-A4BD-3146-ADC4-6AEDA742647F}" srcOrd="6" destOrd="0" presId="urn:microsoft.com/office/officeart/2008/layout/VerticalCurvedList"/>
    <dgm:cxn modelId="{259982BF-8E8E-407B-AE89-C3912A61EE52}" type="presParOf" srcId="{11A8886E-A4BD-3146-ADC4-6AEDA742647F}" destId="{6FDF9967-C496-C146-ADE1-DB9B35A4D521}" srcOrd="0" destOrd="0" presId="urn:microsoft.com/office/officeart/2008/layout/VerticalCurvedList"/>
    <dgm:cxn modelId="{7674922A-E1FF-4815-B4F6-EE536DA70534}" type="presParOf" srcId="{06321935-6191-FC45-81B6-332201873DA9}" destId="{1C791F0B-C3BB-5C48-8A2F-D073D645B918}" srcOrd="7" destOrd="0" presId="urn:microsoft.com/office/officeart/2008/layout/VerticalCurvedList"/>
    <dgm:cxn modelId="{F0D3B4B0-E353-4BB6-854E-90552D87DF4B}" type="presParOf" srcId="{06321935-6191-FC45-81B6-332201873DA9}" destId="{25F9AC3A-359D-834F-B9C2-9B63DE2799DC}" srcOrd="8" destOrd="0" presId="urn:microsoft.com/office/officeart/2008/layout/VerticalCurvedList"/>
    <dgm:cxn modelId="{46E3BB1C-8712-4489-B142-28CC6BA821F7}" type="presParOf" srcId="{25F9AC3A-359D-834F-B9C2-9B63DE2799DC}" destId="{5818CEC7-8DB0-4641-8E8F-115B541AFFE3}" srcOrd="0" destOrd="0" presId="urn:microsoft.com/office/officeart/2008/layout/VerticalCurvedList"/>
    <dgm:cxn modelId="{3C8C8AC3-47B0-481E-A69B-1FA08B1A906A}" type="presParOf" srcId="{06321935-6191-FC45-81B6-332201873DA9}" destId="{86600175-7E2D-4D4D-AA0C-F72E9E8E6ED5}" srcOrd="9" destOrd="0" presId="urn:microsoft.com/office/officeart/2008/layout/VerticalCurvedList"/>
    <dgm:cxn modelId="{D634B297-5866-4B3B-9C79-B7B1D1F94357}" type="presParOf" srcId="{06321935-6191-FC45-81B6-332201873DA9}" destId="{0C1EF76F-5C83-504D-9EF1-A2A7AF0C17FF}" srcOrd="10" destOrd="0" presId="urn:microsoft.com/office/officeart/2008/layout/VerticalCurvedList"/>
    <dgm:cxn modelId="{256C76C8-DA74-4C7E-A146-6F8B2FD4EDDE}" type="presParOf" srcId="{0C1EF76F-5C83-504D-9EF1-A2A7AF0C17FF}" destId="{7FC2AB90-52D1-754D-8F7C-A2E552AF0D98}" srcOrd="0" destOrd="0" presId="urn:microsoft.com/office/officeart/2008/layout/VerticalCurvedList"/>
    <dgm:cxn modelId="{CDC3248E-6E02-4583-9AAC-7ADB5C1CB4BD}" type="presParOf" srcId="{06321935-6191-FC45-81B6-332201873DA9}" destId="{760AEF7B-599F-AB44-BE7D-3C31E8FAC197}" srcOrd="11" destOrd="0" presId="urn:microsoft.com/office/officeart/2008/layout/VerticalCurvedList"/>
    <dgm:cxn modelId="{2B931076-6EFF-4F40-B2C3-18B8CEA720F8}" type="presParOf" srcId="{06321935-6191-FC45-81B6-332201873DA9}" destId="{AFAB7359-4072-2B41-B5EB-5611A41F8130}" srcOrd="12" destOrd="0" presId="urn:microsoft.com/office/officeart/2008/layout/VerticalCurvedList"/>
    <dgm:cxn modelId="{01C370EA-5613-4CE6-9E62-5BD9F4DA22DC}" type="presParOf" srcId="{AFAB7359-4072-2B41-B5EB-5611A41F8130}" destId="{44CA7586-58A1-C141-ADAB-5754C4BD5D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206A35C-2B02-0642-B35D-0153BEFC6815}" type="doc">
      <dgm:prSet loTypeId="urn:microsoft.com/office/officeart/2008/layout/HorizontalMultiLevelHierarchy" loCatId="" qsTypeId="urn:microsoft.com/office/officeart/2005/8/quickstyle/simple2" qsCatId="simple" csTypeId="urn:microsoft.com/office/officeart/2005/8/colors/accent3_2" csCatId="accent3" phldr="1"/>
      <dgm:spPr/>
      <dgm:t>
        <a:bodyPr/>
        <a:lstStyle/>
        <a:p>
          <a:endParaRPr lang="en-US"/>
        </a:p>
      </dgm:t>
    </dgm:pt>
    <dgm:pt modelId="{C6F5B174-43FF-9343-A5A5-163341BF1DC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Announcement of following is prohibited</a:t>
          </a:r>
          <a:endParaRPr lang="en-US" sz="2300" b="1" dirty="0">
            <a:solidFill>
              <a:srgbClr val="000000"/>
            </a:solidFill>
            <a:latin typeface="Cambria"/>
            <a:cs typeface="Cambria"/>
          </a:endParaRPr>
        </a:p>
      </dgm:t>
    </dgm:pt>
    <dgm:pt modelId="{FEAC40FE-B363-6E4B-894B-29E9CCD58726}" type="parTrans" cxnId="{1682E78E-F1A7-E543-BAEB-6FE948747032}">
      <dgm:prSet/>
      <dgm:spPr/>
      <dgm:t>
        <a:bodyPr/>
        <a:lstStyle/>
        <a:p>
          <a:endParaRPr lang="en-US" sz="2300" b="1">
            <a:solidFill>
              <a:srgbClr val="000000"/>
            </a:solidFill>
            <a:latin typeface="Cambria"/>
            <a:cs typeface="Cambria"/>
          </a:endParaRPr>
        </a:p>
      </dgm:t>
    </dgm:pt>
    <dgm:pt modelId="{3057EB91-3C5E-3145-97C2-32DC916022C8}" type="sibTrans" cxnId="{1682E78E-F1A7-E543-BAEB-6FE948747032}">
      <dgm:prSet/>
      <dgm:spPr/>
      <dgm:t>
        <a:bodyPr/>
        <a:lstStyle/>
        <a:p>
          <a:endParaRPr lang="en-US" sz="2300" b="1">
            <a:solidFill>
              <a:srgbClr val="000000"/>
            </a:solidFill>
            <a:latin typeface="Cambria"/>
            <a:cs typeface="Cambria"/>
          </a:endParaRPr>
        </a:p>
      </dgm:t>
    </dgm:pt>
    <dgm:pt modelId="{18EFC954-C78A-D64F-8785-4EBB71FCC20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smtClean="0">
              <a:solidFill>
                <a:srgbClr val="000000"/>
              </a:solidFill>
              <a:latin typeface="Cambria"/>
              <a:cs typeface="Cambria"/>
            </a:rPr>
            <a:t>New projects </a:t>
          </a:r>
          <a:endParaRPr lang="en-US" sz="2300" b="1">
            <a:solidFill>
              <a:srgbClr val="000000"/>
            </a:solidFill>
            <a:latin typeface="Cambria"/>
            <a:cs typeface="Cambria"/>
          </a:endParaRPr>
        </a:p>
      </dgm:t>
    </dgm:pt>
    <dgm:pt modelId="{FBED03EA-499A-844C-BF52-7BA6737DE51A}" type="parTrans" cxnId="{EAF19AEF-70EF-C843-8A69-AAA54D106BE3}">
      <dgm:prSet custT="1"/>
      <dgm:spPr/>
      <dgm:t>
        <a:bodyPr/>
        <a:lstStyle/>
        <a:p>
          <a:endParaRPr lang="en-US" sz="2300" b="1">
            <a:solidFill>
              <a:srgbClr val="000000"/>
            </a:solidFill>
            <a:latin typeface="Cambria"/>
            <a:cs typeface="Cambria"/>
          </a:endParaRPr>
        </a:p>
      </dgm:t>
    </dgm:pt>
    <dgm:pt modelId="{45896FB9-1278-CA48-8B8F-E693DC6C57F9}" type="sibTrans" cxnId="{EAF19AEF-70EF-C843-8A69-AAA54D106BE3}">
      <dgm:prSet/>
      <dgm:spPr/>
      <dgm:t>
        <a:bodyPr/>
        <a:lstStyle/>
        <a:p>
          <a:endParaRPr lang="en-US" sz="2300" b="1">
            <a:solidFill>
              <a:srgbClr val="000000"/>
            </a:solidFill>
            <a:latin typeface="Cambria"/>
            <a:cs typeface="Cambria"/>
          </a:endParaRPr>
        </a:p>
      </dgm:t>
    </dgm:pt>
    <dgm:pt modelId="{25F4E248-CA8A-8D49-9D83-CADAF6FFC25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da-DK" sz="2300" b="1" smtClean="0">
              <a:solidFill>
                <a:srgbClr val="000000"/>
              </a:solidFill>
              <a:latin typeface="Cambria"/>
              <a:cs typeface="Cambria"/>
            </a:rPr>
            <a:t>Programme </a:t>
          </a:r>
          <a:endParaRPr lang="da-DK" sz="2300" b="1">
            <a:solidFill>
              <a:srgbClr val="000000"/>
            </a:solidFill>
            <a:latin typeface="Cambria"/>
            <a:cs typeface="Cambria"/>
          </a:endParaRPr>
        </a:p>
      </dgm:t>
    </dgm:pt>
    <dgm:pt modelId="{8937E019-1D88-F047-857D-B6329E00741D}" type="parTrans" cxnId="{0509D624-9704-034B-9132-72958B15518D}">
      <dgm:prSet custT="1"/>
      <dgm:spPr/>
      <dgm:t>
        <a:bodyPr/>
        <a:lstStyle/>
        <a:p>
          <a:endParaRPr lang="en-US" sz="2300" b="1">
            <a:solidFill>
              <a:srgbClr val="000000"/>
            </a:solidFill>
            <a:latin typeface="Cambria"/>
            <a:cs typeface="Cambria"/>
          </a:endParaRPr>
        </a:p>
      </dgm:t>
    </dgm:pt>
    <dgm:pt modelId="{33860494-CB5E-0D44-BD13-79ACCDB48B48}" type="sibTrans" cxnId="{0509D624-9704-034B-9132-72958B15518D}">
      <dgm:prSet/>
      <dgm:spPr/>
      <dgm:t>
        <a:bodyPr/>
        <a:lstStyle/>
        <a:p>
          <a:endParaRPr lang="en-US" sz="2300" b="1">
            <a:solidFill>
              <a:srgbClr val="000000"/>
            </a:solidFill>
            <a:latin typeface="Cambria"/>
            <a:cs typeface="Cambria"/>
          </a:endParaRPr>
        </a:p>
      </dgm:t>
    </dgm:pt>
    <dgm:pt modelId="{866632AA-8F29-444C-94F6-F9A570D0BC0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Concessions </a:t>
          </a:r>
          <a:endParaRPr lang="en-US" sz="2300" b="1" dirty="0">
            <a:solidFill>
              <a:srgbClr val="000000"/>
            </a:solidFill>
            <a:latin typeface="Cambria"/>
            <a:cs typeface="Cambria"/>
          </a:endParaRPr>
        </a:p>
      </dgm:t>
    </dgm:pt>
    <dgm:pt modelId="{A39E9F48-2DF9-7343-9B09-AF5DA32B5B71}" type="parTrans" cxnId="{7404368B-536A-6941-950C-AB70F95ACBEE}">
      <dgm:prSet custT="1"/>
      <dgm:spPr/>
      <dgm:t>
        <a:bodyPr/>
        <a:lstStyle/>
        <a:p>
          <a:endParaRPr lang="en-US" sz="2300" b="1">
            <a:solidFill>
              <a:srgbClr val="000000"/>
            </a:solidFill>
            <a:latin typeface="Cambria"/>
            <a:cs typeface="Cambria"/>
          </a:endParaRPr>
        </a:p>
      </dgm:t>
    </dgm:pt>
    <dgm:pt modelId="{6D1D25AC-CF5D-CE42-9D00-785418ABB7EF}" type="sibTrans" cxnId="{7404368B-536A-6941-950C-AB70F95ACBEE}">
      <dgm:prSet/>
      <dgm:spPr/>
      <dgm:t>
        <a:bodyPr/>
        <a:lstStyle/>
        <a:p>
          <a:endParaRPr lang="en-US" sz="2300" b="1">
            <a:solidFill>
              <a:srgbClr val="000000"/>
            </a:solidFill>
            <a:latin typeface="Cambria"/>
            <a:cs typeface="Cambria"/>
          </a:endParaRPr>
        </a:p>
      </dgm:t>
    </dgm:pt>
    <dgm:pt modelId="{9D56F683-F96C-3C4B-96F9-ABE6756F8A9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Financial grants in any form</a:t>
          </a:r>
          <a:endParaRPr lang="en-US" sz="2300" b="1" dirty="0">
            <a:solidFill>
              <a:srgbClr val="000000"/>
            </a:solidFill>
            <a:latin typeface="Cambria"/>
            <a:cs typeface="Cambria"/>
          </a:endParaRPr>
        </a:p>
      </dgm:t>
    </dgm:pt>
    <dgm:pt modelId="{68116137-89A8-7746-89E2-D8B41095D8F7}" type="parTrans" cxnId="{ED0B55BC-FADF-1447-A134-6FABD1A37E3C}">
      <dgm:prSet custT="1"/>
      <dgm:spPr/>
      <dgm:t>
        <a:bodyPr/>
        <a:lstStyle/>
        <a:p>
          <a:endParaRPr lang="en-US" sz="2300" b="1">
            <a:solidFill>
              <a:srgbClr val="000000"/>
            </a:solidFill>
            <a:latin typeface="Cambria"/>
            <a:cs typeface="Cambria"/>
          </a:endParaRPr>
        </a:p>
      </dgm:t>
    </dgm:pt>
    <dgm:pt modelId="{1491C99F-BB84-EA4D-9AF7-B181F5FF6252}" type="sibTrans" cxnId="{ED0B55BC-FADF-1447-A134-6FABD1A37E3C}">
      <dgm:prSet/>
      <dgm:spPr/>
      <dgm:t>
        <a:bodyPr/>
        <a:lstStyle/>
        <a:p>
          <a:endParaRPr lang="en-US" sz="2300" b="1">
            <a:solidFill>
              <a:srgbClr val="000000"/>
            </a:solidFill>
            <a:latin typeface="Cambria"/>
            <a:cs typeface="Cambria"/>
          </a:endParaRPr>
        </a:p>
      </dgm:t>
    </dgm:pt>
    <dgm:pt modelId="{25EFC596-D2A8-CB46-A192-2EF05260C29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Promises which have the effect of influencing the voters </a:t>
          </a:r>
          <a:endParaRPr lang="en-US" sz="2300" b="1" dirty="0">
            <a:solidFill>
              <a:srgbClr val="000000"/>
            </a:solidFill>
            <a:latin typeface="Cambria"/>
            <a:cs typeface="Cambria"/>
          </a:endParaRPr>
        </a:p>
      </dgm:t>
    </dgm:pt>
    <dgm:pt modelId="{01F5DBEF-FFEC-6D45-8EF0-DA4D98320AE6}" type="parTrans" cxnId="{710DD8BA-1A6D-A94E-BDB1-4905E02AC52F}">
      <dgm:prSet custT="1"/>
      <dgm:spPr/>
      <dgm:t>
        <a:bodyPr/>
        <a:lstStyle/>
        <a:p>
          <a:endParaRPr lang="en-US" sz="2300" b="1">
            <a:solidFill>
              <a:srgbClr val="000000"/>
            </a:solidFill>
            <a:latin typeface="Cambria"/>
            <a:cs typeface="Cambria"/>
          </a:endParaRPr>
        </a:p>
      </dgm:t>
    </dgm:pt>
    <dgm:pt modelId="{59F03856-BE9C-4E41-97B7-95A2AA835DA1}" type="sibTrans" cxnId="{710DD8BA-1A6D-A94E-BDB1-4905E02AC52F}">
      <dgm:prSet/>
      <dgm:spPr/>
      <dgm:t>
        <a:bodyPr/>
        <a:lstStyle/>
        <a:p>
          <a:endParaRPr lang="en-US" sz="2300" b="1">
            <a:solidFill>
              <a:srgbClr val="000000"/>
            </a:solidFill>
            <a:latin typeface="Cambria"/>
            <a:cs typeface="Cambria"/>
          </a:endParaRPr>
        </a:p>
      </dgm:t>
    </dgm:pt>
    <dgm:pt modelId="{91CFAD4E-5D91-F84A-94FE-411C5D949965}" type="pres">
      <dgm:prSet presAssocID="{8206A35C-2B02-0642-B35D-0153BEFC6815}" presName="Name0" presStyleCnt="0">
        <dgm:presLayoutVars>
          <dgm:chPref val="1"/>
          <dgm:dir/>
          <dgm:animOne val="branch"/>
          <dgm:animLvl val="lvl"/>
          <dgm:resizeHandles val="exact"/>
        </dgm:presLayoutVars>
      </dgm:prSet>
      <dgm:spPr/>
      <dgm:t>
        <a:bodyPr/>
        <a:lstStyle/>
        <a:p>
          <a:endParaRPr lang="en-US"/>
        </a:p>
      </dgm:t>
    </dgm:pt>
    <dgm:pt modelId="{C2A95F67-9030-F546-A697-9130CE660067}" type="pres">
      <dgm:prSet presAssocID="{C6F5B174-43FF-9343-A5A5-163341BF1DC8}" presName="root1" presStyleCnt="0"/>
      <dgm:spPr/>
      <dgm:t>
        <a:bodyPr/>
        <a:lstStyle/>
        <a:p>
          <a:endParaRPr lang="en-US"/>
        </a:p>
      </dgm:t>
    </dgm:pt>
    <dgm:pt modelId="{36A671D0-6864-024B-B76D-AFA3D8CF79CB}" type="pres">
      <dgm:prSet presAssocID="{C6F5B174-43FF-9343-A5A5-163341BF1DC8}" presName="LevelOneTextNode" presStyleLbl="node0" presStyleIdx="0" presStyleCnt="1" custLinFactX="-100000" custLinFactNeighborX="-160400" custLinFactNeighborY="-2962">
        <dgm:presLayoutVars>
          <dgm:chPref val="3"/>
        </dgm:presLayoutVars>
      </dgm:prSet>
      <dgm:spPr/>
      <dgm:t>
        <a:bodyPr/>
        <a:lstStyle/>
        <a:p>
          <a:endParaRPr lang="en-US"/>
        </a:p>
      </dgm:t>
    </dgm:pt>
    <dgm:pt modelId="{E1D5BE9B-9F91-D344-988A-584FD05EF9DC}" type="pres">
      <dgm:prSet presAssocID="{C6F5B174-43FF-9343-A5A5-163341BF1DC8}" presName="level2hierChild" presStyleCnt="0"/>
      <dgm:spPr/>
      <dgm:t>
        <a:bodyPr/>
        <a:lstStyle/>
        <a:p>
          <a:endParaRPr lang="en-US"/>
        </a:p>
      </dgm:t>
    </dgm:pt>
    <dgm:pt modelId="{43C0D289-DB84-1044-AE7A-D2F2D24A0094}" type="pres">
      <dgm:prSet presAssocID="{FBED03EA-499A-844C-BF52-7BA6737DE51A}" presName="conn2-1" presStyleLbl="parChTrans1D2" presStyleIdx="0" presStyleCnt="5"/>
      <dgm:spPr/>
      <dgm:t>
        <a:bodyPr/>
        <a:lstStyle/>
        <a:p>
          <a:endParaRPr lang="en-US"/>
        </a:p>
      </dgm:t>
    </dgm:pt>
    <dgm:pt modelId="{53DC3544-2BC6-7043-9BFF-D55EC4D022A8}" type="pres">
      <dgm:prSet presAssocID="{FBED03EA-499A-844C-BF52-7BA6737DE51A}" presName="connTx" presStyleLbl="parChTrans1D2" presStyleIdx="0" presStyleCnt="5"/>
      <dgm:spPr/>
      <dgm:t>
        <a:bodyPr/>
        <a:lstStyle/>
        <a:p>
          <a:endParaRPr lang="en-US"/>
        </a:p>
      </dgm:t>
    </dgm:pt>
    <dgm:pt modelId="{BFEA7D88-BA94-0C49-81D4-F20B9FD87BD5}" type="pres">
      <dgm:prSet presAssocID="{18EFC954-C78A-D64F-8785-4EBB71FCC20C}" presName="root2" presStyleCnt="0"/>
      <dgm:spPr/>
      <dgm:t>
        <a:bodyPr/>
        <a:lstStyle/>
        <a:p>
          <a:endParaRPr lang="en-US"/>
        </a:p>
      </dgm:t>
    </dgm:pt>
    <dgm:pt modelId="{D6F6D103-1D3E-D44B-9AE5-D01A71F636C0}" type="pres">
      <dgm:prSet presAssocID="{18EFC954-C78A-D64F-8785-4EBB71FCC20C}" presName="LevelTwoTextNode" presStyleLbl="node2" presStyleIdx="0" presStyleCnt="5" custScaleX="180005">
        <dgm:presLayoutVars>
          <dgm:chPref val="3"/>
        </dgm:presLayoutVars>
      </dgm:prSet>
      <dgm:spPr/>
      <dgm:t>
        <a:bodyPr/>
        <a:lstStyle/>
        <a:p>
          <a:endParaRPr lang="en-US"/>
        </a:p>
      </dgm:t>
    </dgm:pt>
    <dgm:pt modelId="{D1569A97-C84B-BA4E-813B-861CAC33EEBF}" type="pres">
      <dgm:prSet presAssocID="{18EFC954-C78A-D64F-8785-4EBB71FCC20C}" presName="level3hierChild" presStyleCnt="0"/>
      <dgm:spPr/>
      <dgm:t>
        <a:bodyPr/>
        <a:lstStyle/>
        <a:p>
          <a:endParaRPr lang="en-US"/>
        </a:p>
      </dgm:t>
    </dgm:pt>
    <dgm:pt modelId="{720F7DA4-FBFF-7E48-A0D3-8830C9DB0CA8}" type="pres">
      <dgm:prSet presAssocID="{8937E019-1D88-F047-857D-B6329E00741D}" presName="conn2-1" presStyleLbl="parChTrans1D2" presStyleIdx="1" presStyleCnt="5"/>
      <dgm:spPr/>
      <dgm:t>
        <a:bodyPr/>
        <a:lstStyle/>
        <a:p>
          <a:endParaRPr lang="en-US"/>
        </a:p>
      </dgm:t>
    </dgm:pt>
    <dgm:pt modelId="{0F885E93-0CB6-8740-8C7A-60B476BD80F6}" type="pres">
      <dgm:prSet presAssocID="{8937E019-1D88-F047-857D-B6329E00741D}" presName="connTx" presStyleLbl="parChTrans1D2" presStyleIdx="1" presStyleCnt="5"/>
      <dgm:spPr/>
      <dgm:t>
        <a:bodyPr/>
        <a:lstStyle/>
        <a:p>
          <a:endParaRPr lang="en-US"/>
        </a:p>
      </dgm:t>
    </dgm:pt>
    <dgm:pt modelId="{E8571045-7C27-B54E-9325-F5F5F4658538}" type="pres">
      <dgm:prSet presAssocID="{25F4E248-CA8A-8D49-9D83-CADAF6FFC252}" presName="root2" presStyleCnt="0"/>
      <dgm:spPr/>
      <dgm:t>
        <a:bodyPr/>
        <a:lstStyle/>
        <a:p>
          <a:endParaRPr lang="en-US"/>
        </a:p>
      </dgm:t>
    </dgm:pt>
    <dgm:pt modelId="{6559D0F3-9890-EB42-8BB8-87E04AB5F4C6}" type="pres">
      <dgm:prSet presAssocID="{25F4E248-CA8A-8D49-9D83-CADAF6FFC252}" presName="LevelTwoTextNode" presStyleLbl="node2" presStyleIdx="1" presStyleCnt="5" custScaleX="180005">
        <dgm:presLayoutVars>
          <dgm:chPref val="3"/>
        </dgm:presLayoutVars>
      </dgm:prSet>
      <dgm:spPr/>
      <dgm:t>
        <a:bodyPr/>
        <a:lstStyle/>
        <a:p>
          <a:endParaRPr lang="en-US"/>
        </a:p>
      </dgm:t>
    </dgm:pt>
    <dgm:pt modelId="{A266F564-4CCA-4648-B528-DA8A50DB56A1}" type="pres">
      <dgm:prSet presAssocID="{25F4E248-CA8A-8D49-9D83-CADAF6FFC252}" presName="level3hierChild" presStyleCnt="0"/>
      <dgm:spPr/>
      <dgm:t>
        <a:bodyPr/>
        <a:lstStyle/>
        <a:p>
          <a:endParaRPr lang="en-US"/>
        </a:p>
      </dgm:t>
    </dgm:pt>
    <dgm:pt modelId="{EC69DB8A-2C4E-4A46-815E-5CDFD8682499}" type="pres">
      <dgm:prSet presAssocID="{A39E9F48-2DF9-7343-9B09-AF5DA32B5B71}" presName="conn2-1" presStyleLbl="parChTrans1D2" presStyleIdx="2" presStyleCnt="5"/>
      <dgm:spPr/>
      <dgm:t>
        <a:bodyPr/>
        <a:lstStyle/>
        <a:p>
          <a:endParaRPr lang="en-US"/>
        </a:p>
      </dgm:t>
    </dgm:pt>
    <dgm:pt modelId="{1731C97E-8C82-3E4A-AC25-B3BC2A37ED19}" type="pres">
      <dgm:prSet presAssocID="{A39E9F48-2DF9-7343-9B09-AF5DA32B5B71}" presName="connTx" presStyleLbl="parChTrans1D2" presStyleIdx="2" presStyleCnt="5"/>
      <dgm:spPr/>
      <dgm:t>
        <a:bodyPr/>
        <a:lstStyle/>
        <a:p>
          <a:endParaRPr lang="en-US"/>
        </a:p>
      </dgm:t>
    </dgm:pt>
    <dgm:pt modelId="{C14C133B-BFE8-4D46-904D-29D899734E8D}" type="pres">
      <dgm:prSet presAssocID="{866632AA-8F29-444C-94F6-F9A570D0BC0B}" presName="root2" presStyleCnt="0"/>
      <dgm:spPr/>
      <dgm:t>
        <a:bodyPr/>
        <a:lstStyle/>
        <a:p>
          <a:endParaRPr lang="en-US"/>
        </a:p>
      </dgm:t>
    </dgm:pt>
    <dgm:pt modelId="{A77536FB-5D58-164D-97AB-DFC977C9E609}" type="pres">
      <dgm:prSet presAssocID="{866632AA-8F29-444C-94F6-F9A570D0BC0B}" presName="LevelTwoTextNode" presStyleLbl="node2" presStyleIdx="2" presStyleCnt="5" custScaleX="180005">
        <dgm:presLayoutVars>
          <dgm:chPref val="3"/>
        </dgm:presLayoutVars>
      </dgm:prSet>
      <dgm:spPr/>
      <dgm:t>
        <a:bodyPr/>
        <a:lstStyle/>
        <a:p>
          <a:endParaRPr lang="en-US"/>
        </a:p>
      </dgm:t>
    </dgm:pt>
    <dgm:pt modelId="{7019179C-2734-BB4B-8EB8-0B98F34BCA4F}" type="pres">
      <dgm:prSet presAssocID="{866632AA-8F29-444C-94F6-F9A570D0BC0B}" presName="level3hierChild" presStyleCnt="0"/>
      <dgm:spPr/>
      <dgm:t>
        <a:bodyPr/>
        <a:lstStyle/>
        <a:p>
          <a:endParaRPr lang="en-US"/>
        </a:p>
      </dgm:t>
    </dgm:pt>
    <dgm:pt modelId="{71DAADFE-FB09-524D-A4E2-82885D26E78A}" type="pres">
      <dgm:prSet presAssocID="{68116137-89A8-7746-89E2-D8B41095D8F7}" presName="conn2-1" presStyleLbl="parChTrans1D2" presStyleIdx="3" presStyleCnt="5"/>
      <dgm:spPr/>
      <dgm:t>
        <a:bodyPr/>
        <a:lstStyle/>
        <a:p>
          <a:endParaRPr lang="en-US"/>
        </a:p>
      </dgm:t>
    </dgm:pt>
    <dgm:pt modelId="{5C30723F-5EA4-1A46-8D77-35600ED45DC5}" type="pres">
      <dgm:prSet presAssocID="{68116137-89A8-7746-89E2-D8B41095D8F7}" presName="connTx" presStyleLbl="parChTrans1D2" presStyleIdx="3" presStyleCnt="5"/>
      <dgm:spPr/>
      <dgm:t>
        <a:bodyPr/>
        <a:lstStyle/>
        <a:p>
          <a:endParaRPr lang="en-US"/>
        </a:p>
      </dgm:t>
    </dgm:pt>
    <dgm:pt modelId="{3DECDEF5-00B4-1544-A65F-F2B6573ADC3E}" type="pres">
      <dgm:prSet presAssocID="{9D56F683-F96C-3C4B-96F9-ABE6756F8A9F}" presName="root2" presStyleCnt="0"/>
      <dgm:spPr/>
      <dgm:t>
        <a:bodyPr/>
        <a:lstStyle/>
        <a:p>
          <a:endParaRPr lang="en-US"/>
        </a:p>
      </dgm:t>
    </dgm:pt>
    <dgm:pt modelId="{124E8D77-4190-0049-B94A-D7B8CEA019DE}" type="pres">
      <dgm:prSet presAssocID="{9D56F683-F96C-3C4B-96F9-ABE6756F8A9F}" presName="LevelTwoTextNode" presStyleLbl="node2" presStyleIdx="3" presStyleCnt="5" custScaleX="180005">
        <dgm:presLayoutVars>
          <dgm:chPref val="3"/>
        </dgm:presLayoutVars>
      </dgm:prSet>
      <dgm:spPr/>
      <dgm:t>
        <a:bodyPr/>
        <a:lstStyle/>
        <a:p>
          <a:endParaRPr lang="en-US"/>
        </a:p>
      </dgm:t>
    </dgm:pt>
    <dgm:pt modelId="{4093EE91-C6FD-4D4B-9B45-8E19C266AADF}" type="pres">
      <dgm:prSet presAssocID="{9D56F683-F96C-3C4B-96F9-ABE6756F8A9F}" presName="level3hierChild" presStyleCnt="0"/>
      <dgm:spPr/>
      <dgm:t>
        <a:bodyPr/>
        <a:lstStyle/>
        <a:p>
          <a:endParaRPr lang="en-US"/>
        </a:p>
      </dgm:t>
    </dgm:pt>
    <dgm:pt modelId="{D72DB2B6-55FD-0446-9233-0DD82CA251A6}" type="pres">
      <dgm:prSet presAssocID="{01F5DBEF-FFEC-6D45-8EF0-DA4D98320AE6}" presName="conn2-1" presStyleLbl="parChTrans1D2" presStyleIdx="4" presStyleCnt="5"/>
      <dgm:spPr/>
      <dgm:t>
        <a:bodyPr/>
        <a:lstStyle/>
        <a:p>
          <a:endParaRPr lang="en-US"/>
        </a:p>
      </dgm:t>
    </dgm:pt>
    <dgm:pt modelId="{F9F0D567-D20A-2E44-A029-FF442A010B55}" type="pres">
      <dgm:prSet presAssocID="{01F5DBEF-FFEC-6D45-8EF0-DA4D98320AE6}" presName="connTx" presStyleLbl="parChTrans1D2" presStyleIdx="4" presStyleCnt="5"/>
      <dgm:spPr/>
      <dgm:t>
        <a:bodyPr/>
        <a:lstStyle/>
        <a:p>
          <a:endParaRPr lang="en-US"/>
        </a:p>
      </dgm:t>
    </dgm:pt>
    <dgm:pt modelId="{CE8C2239-D540-DA42-92D7-FC9347301A72}" type="pres">
      <dgm:prSet presAssocID="{25EFC596-D2A8-CB46-A192-2EF05260C291}" presName="root2" presStyleCnt="0"/>
      <dgm:spPr/>
      <dgm:t>
        <a:bodyPr/>
        <a:lstStyle/>
        <a:p>
          <a:endParaRPr lang="en-US"/>
        </a:p>
      </dgm:t>
    </dgm:pt>
    <dgm:pt modelId="{EB46C134-31EC-1142-B099-09C6B46AC332}" type="pres">
      <dgm:prSet presAssocID="{25EFC596-D2A8-CB46-A192-2EF05260C291}" presName="LevelTwoTextNode" presStyleLbl="node2" presStyleIdx="4" presStyleCnt="5" custScaleX="180005">
        <dgm:presLayoutVars>
          <dgm:chPref val="3"/>
        </dgm:presLayoutVars>
      </dgm:prSet>
      <dgm:spPr/>
      <dgm:t>
        <a:bodyPr/>
        <a:lstStyle/>
        <a:p>
          <a:endParaRPr lang="en-US"/>
        </a:p>
      </dgm:t>
    </dgm:pt>
    <dgm:pt modelId="{F723F0E9-F2F6-2E4D-8CA7-B62B9557374E}" type="pres">
      <dgm:prSet presAssocID="{25EFC596-D2A8-CB46-A192-2EF05260C291}" presName="level3hierChild" presStyleCnt="0"/>
      <dgm:spPr/>
      <dgm:t>
        <a:bodyPr/>
        <a:lstStyle/>
        <a:p>
          <a:endParaRPr lang="en-US"/>
        </a:p>
      </dgm:t>
    </dgm:pt>
  </dgm:ptLst>
  <dgm:cxnLst>
    <dgm:cxn modelId="{46B1BD87-44F1-47BD-A002-F12BD278AF19}" type="presOf" srcId="{866632AA-8F29-444C-94F6-F9A570D0BC0B}" destId="{A77536FB-5D58-164D-97AB-DFC977C9E609}" srcOrd="0" destOrd="0" presId="urn:microsoft.com/office/officeart/2008/layout/HorizontalMultiLevelHierarchy"/>
    <dgm:cxn modelId="{F6CA4229-05EE-41FD-9F1E-C3F36C7A6D22}" type="presOf" srcId="{8206A35C-2B02-0642-B35D-0153BEFC6815}" destId="{91CFAD4E-5D91-F84A-94FE-411C5D949965}" srcOrd="0" destOrd="0" presId="urn:microsoft.com/office/officeart/2008/layout/HorizontalMultiLevelHierarchy"/>
    <dgm:cxn modelId="{3059A3F1-85BA-4C41-990E-53599D1BE53D}" type="presOf" srcId="{8937E019-1D88-F047-857D-B6329E00741D}" destId="{720F7DA4-FBFF-7E48-A0D3-8830C9DB0CA8}" srcOrd="0" destOrd="0" presId="urn:microsoft.com/office/officeart/2008/layout/HorizontalMultiLevelHierarchy"/>
    <dgm:cxn modelId="{EAF90D6E-1A2B-4CA1-AB49-DE6FDED6B8E1}" type="presOf" srcId="{A39E9F48-2DF9-7343-9B09-AF5DA32B5B71}" destId="{EC69DB8A-2C4E-4A46-815E-5CDFD8682499}" srcOrd="0" destOrd="0" presId="urn:microsoft.com/office/officeart/2008/layout/HorizontalMultiLevelHierarchy"/>
    <dgm:cxn modelId="{B379D960-A216-417E-9D5F-E2BF8DE30F80}" type="presOf" srcId="{9D56F683-F96C-3C4B-96F9-ABE6756F8A9F}" destId="{124E8D77-4190-0049-B94A-D7B8CEA019DE}" srcOrd="0" destOrd="0" presId="urn:microsoft.com/office/officeart/2008/layout/HorizontalMultiLevelHierarchy"/>
    <dgm:cxn modelId="{A5CEF12F-86E2-46BF-ACEE-50FE5A434C0B}" type="presOf" srcId="{25EFC596-D2A8-CB46-A192-2EF05260C291}" destId="{EB46C134-31EC-1142-B099-09C6B46AC332}" srcOrd="0" destOrd="0" presId="urn:microsoft.com/office/officeart/2008/layout/HorizontalMultiLevelHierarchy"/>
    <dgm:cxn modelId="{6AB9AEEE-F76E-42EB-B00B-37A758636666}" type="presOf" srcId="{01F5DBEF-FFEC-6D45-8EF0-DA4D98320AE6}" destId="{F9F0D567-D20A-2E44-A029-FF442A010B55}" srcOrd="1" destOrd="0" presId="urn:microsoft.com/office/officeart/2008/layout/HorizontalMultiLevelHierarchy"/>
    <dgm:cxn modelId="{2FAF84AE-399F-4091-B9F1-40BE8F29EF9A}" type="presOf" srcId="{25F4E248-CA8A-8D49-9D83-CADAF6FFC252}" destId="{6559D0F3-9890-EB42-8BB8-87E04AB5F4C6}" srcOrd="0" destOrd="0" presId="urn:microsoft.com/office/officeart/2008/layout/HorizontalMultiLevelHierarchy"/>
    <dgm:cxn modelId="{ED0B55BC-FADF-1447-A134-6FABD1A37E3C}" srcId="{C6F5B174-43FF-9343-A5A5-163341BF1DC8}" destId="{9D56F683-F96C-3C4B-96F9-ABE6756F8A9F}" srcOrd="3" destOrd="0" parTransId="{68116137-89A8-7746-89E2-D8B41095D8F7}" sibTransId="{1491C99F-BB84-EA4D-9AF7-B181F5FF6252}"/>
    <dgm:cxn modelId="{8981B014-3237-4294-AECC-1E8322A26C56}" type="presOf" srcId="{68116137-89A8-7746-89E2-D8B41095D8F7}" destId="{71DAADFE-FB09-524D-A4E2-82885D26E78A}" srcOrd="0" destOrd="0" presId="urn:microsoft.com/office/officeart/2008/layout/HorizontalMultiLevelHierarchy"/>
    <dgm:cxn modelId="{8B64A262-FA9C-40D1-A40F-1778900EE011}" type="presOf" srcId="{01F5DBEF-FFEC-6D45-8EF0-DA4D98320AE6}" destId="{D72DB2B6-55FD-0446-9233-0DD82CA251A6}" srcOrd="0" destOrd="0" presId="urn:microsoft.com/office/officeart/2008/layout/HorizontalMultiLevelHierarchy"/>
    <dgm:cxn modelId="{11C51328-084A-4E1E-A9B6-3C6314D4E358}" type="presOf" srcId="{FBED03EA-499A-844C-BF52-7BA6737DE51A}" destId="{53DC3544-2BC6-7043-9BFF-D55EC4D022A8}" srcOrd="1" destOrd="0" presId="urn:microsoft.com/office/officeart/2008/layout/HorizontalMultiLevelHierarchy"/>
    <dgm:cxn modelId="{710DD8BA-1A6D-A94E-BDB1-4905E02AC52F}" srcId="{C6F5B174-43FF-9343-A5A5-163341BF1DC8}" destId="{25EFC596-D2A8-CB46-A192-2EF05260C291}" srcOrd="4" destOrd="0" parTransId="{01F5DBEF-FFEC-6D45-8EF0-DA4D98320AE6}" sibTransId="{59F03856-BE9C-4E41-97B7-95A2AA835DA1}"/>
    <dgm:cxn modelId="{D148A3CA-97A1-4203-8AA7-C962D402E865}" type="presOf" srcId="{A39E9F48-2DF9-7343-9B09-AF5DA32B5B71}" destId="{1731C97E-8C82-3E4A-AC25-B3BC2A37ED19}" srcOrd="1" destOrd="0" presId="urn:microsoft.com/office/officeart/2008/layout/HorizontalMultiLevelHierarchy"/>
    <dgm:cxn modelId="{1682E78E-F1A7-E543-BAEB-6FE948747032}" srcId="{8206A35C-2B02-0642-B35D-0153BEFC6815}" destId="{C6F5B174-43FF-9343-A5A5-163341BF1DC8}" srcOrd="0" destOrd="0" parTransId="{FEAC40FE-B363-6E4B-894B-29E9CCD58726}" sibTransId="{3057EB91-3C5E-3145-97C2-32DC916022C8}"/>
    <dgm:cxn modelId="{CE0287A0-E976-4073-9F2E-B5F8B915FBEC}" type="presOf" srcId="{18EFC954-C78A-D64F-8785-4EBB71FCC20C}" destId="{D6F6D103-1D3E-D44B-9AE5-D01A71F636C0}" srcOrd="0" destOrd="0" presId="urn:microsoft.com/office/officeart/2008/layout/HorizontalMultiLevelHierarchy"/>
    <dgm:cxn modelId="{03A0CF3C-55F4-4C97-A759-44B2C8C43E70}" type="presOf" srcId="{8937E019-1D88-F047-857D-B6329E00741D}" destId="{0F885E93-0CB6-8740-8C7A-60B476BD80F6}" srcOrd="1" destOrd="0" presId="urn:microsoft.com/office/officeart/2008/layout/HorizontalMultiLevelHierarchy"/>
    <dgm:cxn modelId="{33F20D78-89C6-44B4-B31C-5F623E61AE8B}" type="presOf" srcId="{68116137-89A8-7746-89E2-D8B41095D8F7}" destId="{5C30723F-5EA4-1A46-8D77-35600ED45DC5}" srcOrd="1" destOrd="0" presId="urn:microsoft.com/office/officeart/2008/layout/HorizontalMultiLevelHierarchy"/>
    <dgm:cxn modelId="{0509D624-9704-034B-9132-72958B15518D}" srcId="{C6F5B174-43FF-9343-A5A5-163341BF1DC8}" destId="{25F4E248-CA8A-8D49-9D83-CADAF6FFC252}" srcOrd="1" destOrd="0" parTransId="{8937E019-1D88-F047-857D-B6329E00741D}" sibTransId="{33860494-CB5E-0D44-BD13-79ACCDB48B48}"/>
    <dgm:cxn modelId="{7404368B-536A-6941-950C-AB70F95ACBEE}" srcId="{C6F5B174-43FF-9343-A5A5-163341BF1DC8}" destId="{866632AA-8F29-444C-94F6-F9A570D0BC0B}" srcOrd="2" destOrd="0" parTransId="{A39E9F48-2DF9-7343-9B09-AF5DA32B5B71}" sibTransId="{6D1D25AC-CF5D-CE42-9D00-785418ABB7EF}"/>
    <dgm:cxn modelId="{38C1BBF8-B35B-4728-8C59-64FA6CCC1748}" type="presOf" srcId="{FBED03EA-499A-844C-BF52-7BA6737DE51A}" destId="{43C0D289-DB84-1044-AE7A-D2F2D24A0094}" srcOrd="0" destOrd="0" presId="urn:microsoft.com/office/officeart/2008/layout/HorizontalMultiLevelHierarchy"/>
    <dgm:cxn modelId="{5FCCC05D-F993-499D-87D4-16D1EC5BDC4D}" type="presOf" srcId="{C6F5B174-43FF-9343-A5A5-163341BF1DC8}" destId="{36A671D0-6864-024B-B76D-AFA3D8CF79CB}" srcOrd="0" destOrd="0" presId="urn:microsoft.com/office/officeart/2008/layout/HorizontalMultiLevelHierarchy"/>
    <dgm:cxn modelId="{EAF19AEF-70EF-C843-8A69-AAA54D106BE3}" srcId="{C6F5B174-43FF-9343-A5A5-163341BF1DC8}" destId="{18EFC954-C78A-D64F-8785-4EBB71FCC20C}" srcOrd="0" destOrd="0" parTransId="{FBED03EA-499A-844C-BF52-7BA6737DE51A}" sibTransId="{45896FB9-1278-CA48-8B8F-E693DC6C57F9}"/>
    <dgm:cxn modelId="{20286D79-3B95-4B6C-93F2-45358ECE4E93}" type="presParOf" srcId="{91CFAD4E-5D91-F84A-94FE-411C5D949965}" destId="{C2A95F67-9030-F546-A697-9130CE660067}" srcOrd="0" destOrd="0" presId="urn:microsoft.com/office/officeart/2008/layout/HorizontalMultiLevelHierarchy"/>
    <dgm:cxn modelId="{509EEEB2-FB1E-45B4-855E-876925799F25}" type="presParOf" srcId="{C2A95F67-9030-F546-A697-9130CE660067}" destId="{36A671D0-6864-024B-B76D-AFA3D8CF79CB}" srcOrd="0" destOrd="0" presId="urn:microsoft.com/office/officeart/2008/layout/HorizontalMultiLevelHierarchy"/>
    <dgm:cxn modelId="{0E11890D-BB55-4F29-8FEA-E6A1414DB715}" type="presParOf" srcId="{C2A95F67-9030-F546-A697-9130CE660067}" destId="{E1D5BE9B-9F91-D344-988A-584FD05EF9DC}" srcOrd="1" destOrd="0" presId="urn:microsoft.com/office/officeart/2008/layout/HorizontalMultiLevelHierarchy"/>
    <dgm:cxn modelId="{06310542-D8C4-444B-A2ED-9BBF0E10EAEB}" type="presParOf" srcId="{E1D5BE9B-9F91-D344-988A-584FD05EF9DC}" destId="{43C0D289-DB84-1044-AE7A-D2F2D24A0094}" srcOrd="0" destOrd="0" presId="urn:microsoft.com/office/officeart/2008/layout/HorizontalMultiLevelHierarchy"/>
    <dgm:cxn modelId="{A794AB36-4A1B-4161-88F4-112D0FA3C1A3}" type="presParOf" srcId="{43C0D289-DB84-1044-AE7A-D2F2D24A0094}" destId="{53DC3544-2BC6-7043-9BFF-D55EC4D022A8}" srcOrd="0" destOrd="0" presId="urn:microsoft.com/office/officeart/2008/layout/HorizontalMultiLevelHierarchy"/>
    <dgm:cxn modelId="{2BBA4222-6F7E-4804-A898-FB55074B447F}" type="presParOf" srcId="{E1D5BE9B-9F91-D344-988A-584FD05EF9DC}" destId="{BFEA7D88-BA94-0C49-81D4-F20B9FD87BD5}" srcOrd="1" destOrd="0" presId="urn:microsoft.com/office/officeart/2008/layout/HorizontalMultiLevelHierarchy"/>
    <dgm:cxn modelId="{0F43CE67-255F-4D99-9C7E-8BCCECF8DDCC}" type="presParOf" srcId="{BFEA7D88-BA94-0C49-81D4-F20B9FD87BD5}" destId="{D6F6D103-1D3E-D44B-9AE5-D01A71F636C0}" srcOrd="0" destOrd="0" presId="urn:microsoft.com/office/officeart/2008/layout/HorizontalMultiLevelHierarchy"/>
    <dgm:cxn modelId="{6D791052-E1D7-4D87-9A25-79F535F0B6F8}" type="presParOf" srcId="{BFEA7D88-BA94-0C49-81D4-F20B9FD87BD5}" destId="{D1569A97-C84B-BA4E-813B-861CAC33EEBF}" srcOrd="1" destOrd="0" presId="urn:microsoft.com/office/officeart/2008/layout/HorizontalMultiLevelHierarchy"/>
    <dgm:cxn modelId="{E3B9C477-4208-4F91-A2A3-426FB33C66A2}" type="presParOf" srcId="{E1D5BE9B-9F91-D344-988A-584FD05EF9DC}" destId="{720F7DA4-FBFF-7E48-A0D3-8830C9DB0CA8}" srcOrd="2" destOrd="0" presId="urn:microsoft.com/office/officeart/2008/layout/HorizontalMultiLevelHierarchy"/>
    <dgm:cxn modelId="{2EE7E131-0D5E-4258-9C50-E8C7280BFE81}" type="presParOf" srcId="{720F7DA4-FBFF-7E48-A0D3-8830C9DB0CA8}" destId="{0F885E93-0CB6-8740-8C7A-60B476BD80F6}" srcOrd="0" destOrd="0" presId="urn:microsoft.com/office/officeart/2008/layout/HorizontalMultiLevelHierarchy"/>
    <dgm:cxn modelId="{53E82A7A-A58E-480A-962D-4FF5CF9BBE09}" type="presParOf" srcId="{E1D5BE9B-9F91-D344-988A-584FD05EF9DC}" destId="{E8571045-7C27-B54E-9325-F5F5F4658538}" srcOrd="3" destOrd="0" presId="urn:microsoft.com/office/officeart/2008/layout/HorizontalMultiLevelHierarchy"/>
    <dgm:cxn modelId="{B853791D-4621-4028-98F0-E73B7E141FA2}" type="presParOf" srcId="{E8571045-7C27-B54E-9325-F5F5F4658538}" destId="{6559D0F3-9890-EB42-8BB8-87E04AB5F4C6}" srcOrd="0" destOrd="0" presId="urn:microsoft.com/office/officeart/2008/layout/HorizontalMultiLevelHierarchy"/>
    <dgm:cxn modelId="{DD41B578-EB9B-45BE-B5D5-84C09EC58240}" type="presParOf" srcId="{E8571045-7C27-B54E-9325-F5F5F4658538}" destId="{A266F564-4CCA-4648-B528-DA8A50DB56A1}" srcOrd="1" destOrd="0" presId="urn:microsoft.com/office/officeart/2008/layout/HorizontalMultiLevelHierarchy"/>
    <dgm:cxn modelId="{61A95011-0C72-4370-928D-A7B7CD82BC9F}" type="presParOf" srcId="{E1D5BE9B-9F91-D344-988A-584FD05EF9DC}" destId="{EC69DB8A-2C4E-4A46-815E-5CDFD8682499}" srcOrd="4" destOrd="0" presId="urn:microsoft.com/office/officeart/2008/layout/HorizontalMultiLevelHierarchy"/>
    <dgm:cxn modelId="{DE070A96-287C-488E-8845-9890A38309CF}" type="presParOf" srcId="{EC69DB8A-2C4E-4A46-815E-5CDFD8682499}" destId="{1731C97E-8C82-3E4A-AC25-B3BC2A37ED19}" srcOrd="0" destOrd="0" presId="urn:microsoft.com/office/officeart/2008/layout/HorizontalMultiLevelHierarchy"/>
    <dgm:cxn modelId="{DBBD370F-AC6A-42AD-B6FD-F37C63C449E9}" type="presParOf" srcId="{E1D5BE9B-9F91-D344-988A-584FD05EF9DC}" destId="{C14C133B-BFE8-4D46-904D-29D899734E8D}" srcOrd="5" destOrd="0" presId="urn:microsoft.com/office/officeart/2008/layout/HorizontalMultiLevelHierarchy"/>
    <dgm:cxn modelId="{650A9E58-0750-46AD-9808-30ADDDC50A8E}" type="presParOf" srcId="{C14C133B-BFE8-4D46-904D-29D899734E8D}" destId="{A77536FB-5D58-164D-97AB-DFC977C9E609}" srcOrd="0" destOrd="0" presId="urn:microsoft.com/office/officeart/2008/layout/HorizontalMultiLevelHierarchy"/>
    <dgm:cxn modelId="{0576D371-CBDC-466F-90CE-483CDC0004DF}" type="presParOf" srcId="{C14C133B-BFE8-4D46-904D-29D899734E8D}" destId="{7019179C-2734-BB4B-8EB8-0B98F34BCA4F}" srcOrd="1" destOrd="0" presId="urn:microsoft.com/office/officeart/2008/layout/HorizontalMultiLevelHierarchy"/>
    <dgm:cxn modelId="{1844CE44-0AD2-4371-BAA9-EEE25E476942}" type="presParOf" srcId="{E1D5BE9B-9F91-D344-988A-584FD05EF9DC}" destId="{71DAADFE-FB09-524D-A4E2-82885D26E78A}" srcOrd="6" destOrd="0" presId="urn:microsoft.com/office/officeart/2008/layout/HorizontalMultiLevelHierarchy"/>
    <dgm:cxn modelId="{A487DF8B-CDB5-490D-9C57-56CF0109C17F}" type="presParOf" srcId="{71DAADFE-FB09-524D-A4E2-82885D26E78A}" destId="{5C30723F-5EA4-1A46-8D77-35600ED45DC5}" srcOrd="0" destOrd="0" presId="urn:microsoft.com/office/officeart/2008/layout/HorizontalMultiLevelHierarchy"/>
    <dgm:cxn modelId="{0D850084-E865-4A58-B1A0-988381B32E8C}" type="presParOf" srcId="{E1D5BE9B-9F91-D344-988A-584FD05EF9DC}" destId="{3DECDEF5-00B4-1544-A65F-F2B6573ADC3E}" srcOrd="7" destOrd="0" presId="urn:microsoft.com/office/officeart/2008/layout/HorizontalMultiLevelHierarchy"/>
    <dgm:cxn modelId="{D41186F4-5798-419B-B9E6-A9215E90C1B2}" type="presParOf" srcId="{3DECDEF5-00B4-1544-A65F-F2B6573ADC3E}" destId="{124E8D77-4190-0049-B94A-D7B8CEA019DE}" srcOrd="0" destOrd="0" presId="urn:microsoft.com/office/officeart/2008/layout/HorizontalMultiLevelHierarchy"/>
    <dgm:cxn modelId="{F2CFAFDA-7946-4E66-8C6B-3D32971B3535}" type="presParOf" srcId="{3DECDEF5-00B4-1544-A65F-F2B6573ADC3E}" destId="{4093EE91-C6FD-4D4B-9B45-8E19C266AADF}" srcOrd="1" destOrd="0" presId="urn:microsoft.com/office/officeart/2008/layout/HorizontalMultiLevelHierarchy"/>
    <dgm:cxn modelId="{5668A06B-DF6A-49FD-970E-0F0D152B7AA1}" type="presParOf" srcId="{E1D5BE9B-9F91-D344-988A-584FD05EF9DC}" destId="{D72DB2B6-55FD-0446-9233-0DD82CA251A6}" srcOrd="8" destOrd="0" presId="urn:microsoft.com/office/officeart/2008/layout/HorizontalMultiLevelHierarchy"/>
    <dgm:cxn modelId="{A1F0058F-F1BD-4442-878C-EA80181B56B4}" type="presParOf" srcId="{D72DB2B6-55FD-0446-9233-0DD82CA251A6}" destId="{F9F0D567-D20A-2E44-A029-FF442A010B55}" srcOrd="0" destOrd="0" presId="urn:microsoft.com/office/officeart/2008/layout/HorizontalMultiLevelHierarchy"/>
    <dgm:cxn modelId="{FCD955C8-4B16-4964-8BBF-30CC2CA5B12D}" type="presParOf" srcId="{E1D5BE9B-9F91-D344-988A-584FD05EF9DC}" destId="{CE8C2239-D540-DA42-92D7-FC9347301A72}" srcOrd="9" destOrd="0" presId="urn:microsoft.com/office/officeart/2008/layout/HorizontalMultiLevelHierarchy"/>
    <dgm:cxn modelId="{C6805D83-0043-4B47-AEFF-32E3D15746FA}" type="presParOf" srcId="{CE8C2239-D540-DA42-92D7-FC9347301A72}" destId="{EB46C134-31EC-1142-B099-09C6B46AC332}" srcOrd="0" destOrd="0" presId="urn:microsoft.com/office/officeart/2008/layout/HorizontalMultiLevelHierarchy"/>
    <dgm:cxn modelId="{96B30D32-2656-423A-81A2-60D28AA81B8B}" type="presParOf" srcId="{CE8C2239-D540-DA42-92D7-FC9347301A72}" destId="{F723F0E9-F2F6-2E4D-8CA7-B62B9557374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FB1B120-ACE2-A94F-B8F4-9C921B308A3C}" type="doc">
      <dgm:prSet loTypeId="urn:microsoft.com/office/officeart/2005/8/layout/target3" loCatId="" qsTypeId="urn:microsoft.com/office/officeart/2005/8/quickstyle/simple2" qsCatId="simple" csTypeId="urn:microsoft.com/office/officeart/2005/8/colors/accent3_2" csCatId="accent3" phldr="1"/>
      <dgm:spPr/>
      <dgm:t>
        <a:bodyPr/>
        <a:lstStyle/>
        <a:p>
          <a:endParaRPr lang="en-US"/>
        </a:p>
      </dgm:t>
    </dgm:pt>
    <dgm:pt modelId="{E5D0F9DE-168E-9648-A9EA-80C4D62957F2}">
      <dgm:prSet custT="1"/>
      <dgm:spPr/>
      <dgm:t>
        <a:bodyPr/>
        <a:lstStyle/>
        <a:p>
          <a:pPr rtl="0"/>
          <a:r>
            <a:rPr lang="en-US" sz="2300" b="1" smtClean="0">
              <a:solidFill>
                <a:srgbClr val="000000"/>
              </a:solidFill>
              <a:latin typeface="Cambria"/>
              <a:cs typeface="Cambria"/>
            </a:rPr>
            <a:t>RBI may continue to take decisions unhindered on monetary policy issues</a:t>
          </a:r>
          <a:endParaRPr lang="en-US" sz="2300" b="1">
            <a:solidFill>
              <a:srgbClr val="000000"/>
            </a:solidFill>
            <a:latin typeface="Cambria"/>
            <a:cs typeface="Cambria"/>
          </a:endParaRPr>
        </a:p>
      </dgm:t>
    </dgm:pt>
    <dgm:pt modelId="{5210D53C-BC29-2540-8BB9-D76EEEB8AD97}" type="parTrans" cxnId="{A4A5F9B7-BDCD-7E42-B2CD-660CD4456F82}">
      <dgm:prSet/>
      <dgm:spPr/>
      <dgm:t>
        <a:bodyPr/>
        <a:lstStyle/>
        <a:p>
          <a:endParaRPr lang="en-US" sz="2300" b="1">
            <a:solidFill>
              <a:srgbClr val="000000"/>
            </a:solidFill>
            <a:latin typeface="Cambria"/>
            <a:cs typeface="Cambria"/>
          </a:endParaRPr>
        </a:p>
      </dgm:t>
    </dgm:pt>
    <dgm:pt modelId="{4CBF48A7-9DE7-3144-AB6D-04BA21F280F9}" type="sibTrans" cxnId="{A4A5F9B7-BDCD-7E42-B2CD-660CD4456F82}">
      <dgm:prSet/>
      <dgm:spPr/>
      <dgm:t>
        <a:bodyPr/>
        <a:lstStyle/>
        <a:p>
          <a:endParaRPr lang="en-US" sz="2300" b="1">
            <a:solidFill>
              <a:srgbClr val="000000"/>
            </a:solidFill>
            <a:latin typeface="Cambria"/>
            <a:cs typeface="Cambria"/>
          </a:endParaRPr>
        </a:p>
      </dgm:t>
    </dgm:pt>
    <dgm:pt modelId="{B331B81A-5CBF-4E4B-944C-8CFB697AE123}">
      <dgm:prSet custT="1"/>
      <dgm:spPr/>
      <dgm:t>
        <a:bodyPr/>
        <a:lstStyle/>
        <a:p>
          <a:pPr rtl="0"/>
          <a:r>
            <a:rPr lang="en-US" sz="2300" b="1" smtClean="0">
              <a:solidFill>
                <a:srgbClr val="000000"/>
              </a:solidFill>
              <a:latin typeface="Cambria"/>
              <a:cs typeface="Cambria"/>
            </a:rPr>
            <a:t>Restrictions apply equally to new schemes and also ongoing schemes. </a:t>
          </a:r>
          <a:endParaRPr lang="en-US" sz="2300" b="1">
            <a:solidFill>
              <a:srgbClr val="000000"/>
            </a:solidFill>
            <a:latin typeface="Cambria"/>
            <a:cs typeface="Cambria"/>
          </a:endParaRPr>
        </a:p>
      </dgm:t>
    </dgm:pt>
    <dgm:pt modelId="{A1F8355C-6901-7C4F-A7E6-5C1CEC2718B5}" type="sibTrans" cxnId="{BB4A777B-92F1-E44C-8C07-A7FFB3C22164}">
      <dgm:prSet/>
      <dgm:spPr/>
      <dgm:t>
        <a:bodyPr/>
        <a:lstStyle/>
        <a:p>
          <a:endParaRPr lang="en-US" sz="2300" b="1">
            <a:solidFill>
              <a:srgbClr val="000000"/>
            </a:solidFill>
            <a:latin typeface="Cambria"/>
            <a:cs typeface="Cambria"/>
          </a:endParaRPr>
        </a:p>
      </dgm:t>
    </dgm:pt>
    <dgm:pt modelId="{8631C3BA-532D-BF40-A37D-236BE481CD76}" type="parTrans" cxnId="{BB4A777B-92F1-E44C-8C07-A7FFB3C22164}">
      <dgm:prSet/>
      <dgm:spPr/>
      <dgm:t>
        <a:bodyPr/>
        <a:lstStyle/>
        <a:p>
          <a:endParaRPr lang="en-US" sz="2300" b="1">
            <a:solidFill>
              <a:srgbClr val="000000"/>
            </a:solidFill>
            <a:latin typeface="Cambria"/>
            <a:cs typeface="Cambria"/>
          </a:endParaRPr>
        </a:p>
      </dgm:t>
    </dgm:pt>
    <dgm:pt modelId="{9F4D18D6-C88F-3D46-95BA-3041F5370E77}">
      <dgm:prSet custT="1"/>
      <dgm:spPr/>
      <dgm:t>
        <a:bodyPr/>
        <a:lstStyle/>
        <a:p>
          <a:pPr rtl="0"/>
          <a:r>
            <a:rPr lang="en-US" sz="2300" b="1" dirty="0" smtClean="0">
              <a:solidFill>
                <a:srgbClr val="000000"/>
              </a:solidFill>
              <a:latin typeface="Cambria"/>
              <a:cs typeface="Cambria"/>
            </a:rPr>
            <a:t>Prior approval of the Commission is needed for announcement of relief/benefits under any policy, fiscal measures, taxation related issues etc.</a:t>
          </a:r>
          <a:endParaRPr lang="en-US" sz="2300" b="1" dirty="0">
            <a:solidFill>
              <a:srgbClr val="000000"/>
            </a:solidFill>
            <a:latin typeface="Cambria"/>
            <a:cs typeface="Cambria"/>
          </a:endParaRPr>
        </a:p>
      </dgm:t>
    </dgm:pt>
    <dgm:pt modelId="{D5107DDF-3939-C94C-A39B-54197DCB89D1}" type="sibTrans" cxnId="{4EF9DEB0-617F-5547-9CF9-85AF7B182D5D}">
      <dgm:prSet/>
      <dgm:spPr/>
      <dgm:t>
        <a:bodyPr/>
        <a:lstStyle/>
        <a:p>
          <a:endParaRPr lang="en-US" sz="2300" b="1">
            <a:solidFill>
              <a:srgbClr val="000000"/>
            </a:solidFill>
            <a:latin typeface="Cambria"/>
            <a:cs typeface="Cambria"/>
          </a:endParaRPr>
        </a:p>
      </dgm:t>
    </dgm:pt>
    <dgm:pt modelId="{2262203B-FB2F-2740-8BB6-77CE719ABEA5}" type="parTrans" cxnId="{4EF9DEB0-617F-5547-9CF9-85AF7B182D5D}">
      <dgm:prSet/>
      <dgm:spPr/>
      <dgm:t>
        <a:bodyPr/>
        <a:lstStyle/>
        <a:p>
          <a:endParaRPr lang="en-US" sz="2300" b="1">
            <a:solidFill>
              <a:srgbClr val="000000"/>
            </a:solidFill>
            <a:latin typeface="Cambria"/>
            <a:cs typeface="Cambria"/>
          </a:endParaRPr>
        </a:p>
      </dgm:t>
    </dgm:pt>
    <dgm:pt modelId="{84CEB740-E6B9-C54E-ACA3-BC2D20424F18}" type="pres">
      <dgm:prSet presAssocID="{8FB1B120-ACE2-A94F-B8F4-9C921B308A3C}" presName="Name0" presStyleCnt="0">
        <dgm:presLayoutVars>
          <dgm:chMax val="7"/>
          <dgm:dir/>
          <dgm:animLvl val="lvl"/>
          <dgm:resizeHandles val="exact"/>
        </dgm:presLayoutVars>
      </dgm:prSet>
      <dgm:spPr/>
      <dgm:t>
        <a:bodyPr/>
        <a:lstStyle/>
        <a:p>
          <a:endParaRPr lang="en-US"/>
        </a:p>
      </dgm:t>
    </dgm:pt>
    <dgm:pt modelId="{1121CAF9-6A69-AC4A-9662-B693550B47BD}" type="pres">
      <dgm:prSet presAssocID="{9F4D18D6-C88F-3D46-95BA-3041F5370E77}" presName="circle1" presStyleLbl="node1" presStyleIdx="0" presStyleCnt="3"/>
      <dgm:spPr/>
      <dgm:t>
        <a:bodyPr/>
        <a:lstStyle/>
        <a:p>
          <a:endParaRPr lang="en-US"/>
        </a:p>
      </dgm:t>
    </dgm:pt>
    <dgm:pt modelId="{54FCF987-7979-2442-AFFC-9A1C3EEC5BBF}" type="pres">
      <dgm:prSet presAssocID="{9F4D18D6-C88F-3D46-95BA-3041F5370E77}" presName="space" presStyleCnt="0"/>
      <dgm:spPr/>
      <dgm:t>
        <a:bodyPr/>
        <a:lstStyle/>
        <a:p>
          <a:endParaRPr lang="en-US"/>
        </a:p>
      </dgm:t>
    </dgm:pt>
    <dgm:pt modelId="{8E7F943B-D5D2-8A42-A43E-87F319DBC57E}" type="pres">
      <dgm:prSet presAssocID="{9F4D18D6-C88F-3D46-95BA-3041F5370E77}" presName="rect1" presStyleLbl="alignAcc1" presStyleIdx="0" presStyleCnt="3"/>
      <dgm:spPr/>
      <dgm:t>
        <a:bodyPr/>
        <a:lstStyle/>
        <a:p>
          <a:endParaRPr lang="en-US"/>
        </a:p>
      </dgm:t>
    </dgm:pt>
    <dgm:pt modelId="{717C4109-8233-9A4A-AB7F-155F67E94BEC}" type="pres">
      <dgm:prSet presAssocID="{B331B81A-5CBF-4E4B-944C-8CFB697AE123}" presName="vertSpace2" presStyleLbl="node1" presStyleIdx="0" presStyleCnt="3"/>
      <dgm:spPr/>
      <dgm:t>
        <a:bodyPr/>
        <a:lstStyle/>
        <a:p>
          <a:endParaRPr lang="en-US"/>
        </a:p>
      </dgm:t>
    </dgm:pt>
    <dgm:pt modelId="{80928FD0-81C6-A34B-8D6D-2AEFD47D3CF6}" type="pres">
      <dgm:prSet presAssocID="{B331B81A-5CBF-4E4B-944C-8CFB697AE123}" presName="circle2" presStyleLbl="node1" presStyleIdx="1" presStyleCnt="3"/>
      <dgm:spPr/>
      <dgm:t>
        <a:bodyPr/>
        <a:lstStyle/>
        <a:p>
          <a:endParaRPr lang="en-US"/>
        </a:p>
      </dgm:t>
    </dgm:pt>
    <dgm:pt modelId="{820A63A2-3760-CA46-B820-5EDC68DD836C}" type="pres">
      <dgm:prSet presAssocID="{B331B81A-5CBF-4E4B-944C-8CFB697AE123}" presName="rect2" presStyleLbl="alignAcc1" presStyleIdx="1" presStyleCnt="3"/>
      <dgm:spPr/>
      <dgm:t>
        <a:bodyPr/>
        <a:lstStyle/>
        <a:p>
          <a:endParaRPr lang="en-US"/>
        </a:p>
      </dgm:t>
    </dgm:pt>
    <dgm:pt modelId="{C6E02E03-862C-9F4E-851A-34A6694E16B6}" type="pres">
      <dgm:prSet presAssocID="{E5D0F9DE-168E-9648-A9EA-80C4D62957F2}" presName="vertSpace3" presStyleLbl="node1" presStyleIdx="1" presStyleCnt="3"/>
      <dgm:spPr/>
      <dgm:t>
        <a:bodyPr/>
        <a:lstStyle/>
        <a:p>
          <a:endParaRPr lang="en-US"/>
        </a:p>
      </dgm:t>
    </dgm:pt>
    <dgm:pt modelId="{E80D066A-C531-2F4D-A426-5BC8FA7679D4}" type="pres">
      <dgm:prSet presAssocID="{E5D0F9DE-168E-9648-A9EA-80C4D62957F2}" presName="circle3" presStyleLbl="node1" presStyleIdx="2" presStyleCnt="3"/>
      <dgm:spPr/>
      <dgm:t>
        <a:bodyPr/>
        <a:lstStyle/>
        <a:p>
          <a:endParaRPr lang="en-US"/>
        </a:p>
      </dgm:t>
    </dgm:pt>
    <dgm:pt modelId="{8B2481F5-A497-DB4A-A8AC-5DA4C161B913}" type="pres">
      <dgm:prSet presAssocID="{E5D0F9DE-168E-9648-A9EA-80C4D62957F2}" presName="rect3" presStyleLbl="alignAcc1" presStyleIdx="2" presStyleCnt="3"/>
      <dgm:spPr/>
      <dgm:t>
        <a:bodyPr/>
        <a:lstStyle/>
        <a:p>
          <a:endParaRPr lang="en-US"/>
        </a:p>
      </dgm:t>
    </dgm:pt>
    <dgm:pt modelId="{E2FAFB6C-214C-AE4D-8CCB-D6176BC7D22C}" type="pres">
      <dgm:prSet presAssocID="{9F4D18D6-C88F-3D46-95BA-3041F5370E77}" presName="rect1ParTxNoCh" presStyleLbl="alignAcc1" presStyleIdx="2" presStyleCnt="3">
        <dgm:presLayoutVars>
          <dgm:chMax val="1"/>
          <dgm:bulletEnabled val="1"/>
        </dgm:presLayoutVars>
      </dgm:prSet>
      <dgm:spPr/>
      <dgm:t>
        <a:bodyPr/>
        <a:lstStyle/>
        <a:p>
          <a:endParaRPr lang="en-US"/>
        </a:p>
      </dgm:t>
    </dgm:pt>
    <dgm:pt modelId="{8B3CADA9-C696-5447-AF97-F66BE43D996B}" type="pres">
      <dgm:prSet presAssocID="{B331B81A-5CBF-4E4B-944C-8CFB697AE123}" presName="rect2ParTxNoCh" presStyleLbl="alignAcc1" presStyleIdx="2" presStyleCnt="3">
        <dgm:presLayoutVars>
          <dgm:chMax val="1"/>
          <dgm:bulletEnabled val="1"/>
        </dgm:presLayoutVars>
      </dgm:prSet>
      <dgm:spPr/>
      <dgm:t>
        <a:bodyPr/>
        <a:lstStyle/>
        <a:p>
          <a:endParaRPr lang="en-US"/>
        </a:p>
      </dgm:t>
    </dgm:pt>
    <dgm:pt modelId="{E86FBAED-99EE-9549-BA2E-2B043140DFBA}" type="pres">
      <dgm:prSet presAssocID="{E5D0F9DE-168E-9648-A9EA-80C4D62957F2}" presName="rect3ParTxNoCh" presStyleLbl="alignAcc1" presStyleIdx="2" presStyleCnt="3">
        <dgm:presLayoutVars>
          <dgm:chMax val="1"/>
          <dgm:bulletEnabled val="1"/>
        </dgm:presLayoutVars>
      </dgm:prSet>
      <dgm:spPr/>
      <dgm:t>
        <a:bodyPr/>
        <a:lstStyle/>
        <a:p>
          <a:endParaRPr lang="en-US"/>
        </a:p>
      </dgm:t>
    </dgm:pt>
  </dgm:ptLst>
  <dgm:cxnLst>
    <dgm:cxn modelId="{469CB225-A811-42E0-AE1E-6CE223874F41}" type="presOf" srcId="{B331B81A-5CBF-4E4B-944C-8CFB697AE123}" destId="{820A63A2-3760-CA46-B820-5EDC68DD836C}" srcOrd="0" destOrd="0" presId="urn:microsoft.com/office/officeart/2005/8/layout/target3"/>
    <dgm:cxn modelId="{CCADC8E3-1EB6-460B-BD45-7C79DFAF21BE}" type="presOf" srcId="{E5D0F9DE-168E-9648-A9EA-80C4D62957F2}" destId="{8B2481F5-A497-DB4A-A8AC-5DA4C161B913}" srcOrd="0" destOrd="0" presId="urn:microsoft.com/office/officeart/2005/8/layout/target3"/>
    <dgm:cxn modelId="{4EF9DEB0-617F-5547-9CF9-85AF7B182D5D}" srcId="{8FB1B120-ACE2-A94F-B8F4-9C921B308A3C}" destId="{9F4D18D6-C88F-3D46-95BA-3041F5370E77}" srcOrd="0" destOrd="0" parTransId="{2262203B-FB2F-2740-8BB6-77CE719ABEA5}" sibTransId="{D5107DDF-3939-C94C-A39B-54197DCB89D1}"/>
    <dgm:cxn modelId="{BB4A777B-92F1-E44C-8C07-A7FFB3C22164}" srcId="{8FB1B120-ACE2-A94F-B8F4-9C921B308A3C}" destId="{B331B81A-5CBF-4E4B-944C-8CFB697AE123}" srcOrd="1" destOrd="0" parTransId="{8631C3BA-532D-BF40-A37D-236BE481CD76}" sibTransId="{A1F8355C-6901-7C4F-A7E6-5C1CEC2718B5}"/>
    <dgm:cxn modelId="{A4A5F9B7-BDCD-7E42-B2CD-660CD4456F82}" srcId="{8FB1B120-ACE2-A94F-B8F4-9C921B308A3C}" destId="{E5D0F9DE-168E-9648-A9EA-80C4D62957F2}" srcOrd="2" destOrd="0" parTransId="{5210D53C-BC29-2540-8BB9-D76EEEB8AD97}" sibTransId="{4CBF48A7-9DE7-3144-AB6D-04BA21F280F9}"/>
    <dgm:cxn modelId="{5F5D3686-3B66-475C-91A9-B273A3218DB0}" type="presOf" srcId="{8FB1B120-ACE2-A94F-B8F4-9C921B308A3C}" destId="{84CEB740-E6B9-C54E-ACA3-BC2D20424F18}" srcOrd="0" destOrd="0" presId="urn:microsoft.com/office/officeart/2005/8/layout/target3"/>
    <dgm:cxn modelId="{0A320B3F-E47B-4CDB-A3A0-A1BD1FA87203}" type="presOf" srcId="{9F4D18D6-C88F-3D46-95BA-3041F5370E77}" destId="{8E7F943B-D5D2-8A42-A43E-87F319DBC57E}" srcOrd="0" destOrd="0" presId="urn:microsoft.com/office/officeart/2005/8/layout/target3"/>
    <dgm:cxn modelId="{6E93A509-72C9-4F45-BF26-14F8D3BA11D8}" type="presOf" srcId="{E5D0F9DE-168E-9648-A9EA-80C4D62957F2}" destId="{E86FBAED-99EE-9549-BA2E-2B043140DFBA}" srcOrd="1" destOrd="0" presId="urn:microsoft.com/office/officeart/2005/8/layout/target3"/>
    <dgm:cxn modelId="{9F3BF40D-DE88-4000-B2BC-4844EECF72B7}" type="presOf" srcId="{B331B81A-5CBF-4E4B-944C-8CFB697AE123}" destId="{8B3CADA9-C696-5447-AF97-F66BE43D996B}" srcOrd="1" destOrd="0" presId="urn:microsoft.com/office/officeart/2005/8/layout/target3"/>
    <dgm:cxn modelId="{FB6A7765-5DC2-43DB-8312-34153698034C}" type="presOf" srcId="{9F4D18D6-C88F-3D46-95BA-3041F5370E77}" destId="{E2FAFB6C-214C-AE4D-8CCB-D6176BC7D22C}" srcOrd="1" destOrd="0" presId="urn:microsoft.com/office/officeart/2005/8/layout/target3"/>
    <dgm:cxn modelId="{0A276584-D2A4-4EC4-9D36-796CCD048554}" type="presParOf" srcId="{84CEB740-E6B9-C54E-ACA3-BC2D20424F18}" destId="{1121CAF9-6A69-AC4A-9662-B693550B47BD}" srcOrd="0" destOrd="0" presId="urn:microsoft.com/office/officeart/2005/8/layout/target3"/>
    <dgm:cxn modelId="{FA44D339-4D97-4F55-B1AC-93087FF93A48}" type="presParOf" srcId="{84CEB740-E6B9-C54E-ACA3-BC2D20424F18}" destId="{54FCF987-7979-2442-AFFC-9A1C3EEC5BBF}" srcOrd="1" destOrd="0" presId="urn:microsoft.com/office/officeart/2005/8/layout/target3"/>
    <dgm:cxn modelId="{F5A72B13-6ECE-41F9-9AFA-F266788F1D70}" type="presParOf" srcId="{84CEB740-E6B9-C54E-ACA3-BC2D20424F18}" destId="{8E7F943B-D5D2-8A42-A43E-87F319DBC57E}" srcOrd="2" destOrd="0" presId="urn:microsoft.com/office/officeart/2005/8/layout/target3"/>
    <dgm:cxn modelId="{24E643E6-755C-43B4-9CC5-D74619EBD9EC}" type="presParOf" srcId="{84CEB740-E6B9-C54E-ACA3-BC2D20424F18}" destId="{717C4109-8233-9A4A-AB7F-155F67E94BEC}" srcOrd="3" destOrd="0" presId="urn:microsoft.com/office/officeart/2005/8/layout/target3"/>
    <dgm:cxn modelId="{E93A5999-BCEA-45E5-B9C7-7719C8E90159}" type="presParOf" srcId="{84CEB740-E6B9-C54E-ACA3-BC2D20424F18}" destId="{80928FD0-81C6-A34B-8D6D-2AEFD47D3CF6}" srcOrd="4" destOrd="0" presId="urn:microsoft.com/office/officeart/2005/8/layout/target3"/>
    <dgm:cxn modelId="{15BB0C30-5FEA-4E8B-9F28-44AA51AEB6F1}" type="presParOf" srcId="{84CEB740-E6B9-C54E-ACA3-BC2D20424F18}" destId="{820A63A2-3760-CA46-B820-5EDC68DD836C}" srcOrd="5" destOrd="0" presId="urn:microsoft.com/office/officeart/2005/8/layout/target3"/>
    <dgm:cxn modelId="{EBECFC97-1FA5-45A2-AE2A-6389D935316A}" type="presParOf" srcId="{84CEB740-E6B9-C54E-ACA3-BC2D20424F18}" destId="{C6E02E03-862C-9F4E-851A-34A6694E16B6}" srcOrd="6" destOrd="0" presId="urn:microsoft.com/office/officeart/2005/8/layout/target3"/>
    <dgm:cxn modelId="{4A8E7D34-14A9-479D-9E76-BF0B97CD3F3C}" type="presParOf" srcId="{84CEB740-E6B9-C54E-ACA3-BC2D20424F18}" destId="{E80D066A-C531-2F4D-A426-5BC8FA7679D4}" srcOrd="7" destOrd="0" presId="urn:microsoft.com/office/officeart/2005/8/layout/target3"/>
    <dgm:cxn modelId="{FDE5E90C-B408-45E6-833C-5F9A74FE17C8}" type="presParOf" srcId="{84CEB740-E6B9-C54E-ACA3-BC2D20424F18}" destId="{8B2481F5-A497-DB4A-A8AC-5DA4C161B913}" srcOrd="8" destOrd="0" presId="urn:microsoft.com/office/officeart/2005/8/layout/target3"/>
    <dgm:cxn modelId="{A69FE3B2-FAD8-4FB1-81B1-B9AEFFAC7857}" type="presParOf" srcId="{84CEB740-E6B9-C54E-ACA3-BC2D20424F18}" destId="{E2FAFB6C-214C-AE4D-8CCB-D6176BC7D22C}" srcOrd="9" destOrd="0" presId="urn:microsoft.com/office/officeart/2005/8/layout/target3"/>
    <dgm:cxn modelId="{13106261-49FE-448B-86BF-E3F1B00EFEBE}" type="presParOf" srcId="{84CEB740-E6B9-C54E-ACA3-BC2D20424F18}" destId="{8B3CADA9-C696-5447-AF97-F66BE43D996B}" srcOrd="10" destOrd="0" presId="urn:microsoft.com/office/officeart/2005/8/layout/target3"/>
    <dgm:cxn modelId="{D69D8A37-4D4F-470C-A86E-3FE18D30EA36}" type="presParOf" srcId="{84CEB740-E6B9-C54E-ACA3-BC2D20424F18}" destId="{E86FBAED-99EE-9549-BA2E-2B043140DFB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32CE475-0859-7A40-8D93-AF4CA8C9DFF8}" type="doc">
      <dgm:prSet loTypeId="urn:microsoft.com/office/officeart/2005/8/layout/hList7#1" loCatId="" qsTypeId="urn:microsoft.com/office/officeart/2005/8/quickstyle/simple2" qsCatId="simple" csTypeId="urn:microsoft.com/office/officeart/2005/8/colors/accent3_2" csCatId="accent3" phldr="1"/>
      <dgm:spPr/>
      <dgm:t>
        <a:bodyPr/>
        <a:lstStyle/>
        <a:p>
          <a:endParaRPr lang="en-US"/>
        </a:p>
      </dgm:t>
    </dgm:pt>
    <dgm:pt modelId="{4CD8CBC2-82AA-4C41-99FE-2C8E4A631AA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0" dirty="0" smtClean="0">
              <a:solidFill>
                <a:srgbClr val="000000"/>
              </a:solidFill>
              <a:latin typeface="Cambria"/>
              <a:cs typeface="Cambria"/>
            </a:rPr>
            <a:t>Actually started project on the ground after necessary sanctions</a:t>
          </a:r>
          <a:endParaRPr lang="en-US" sz="2000" b="0" dirty="0">
            <a:solidFill>
              <a:srgbClr val="000000"/>
            </a:solidFill>
            <a:latin typeface="Cambria"/>
            <a:cs typeface="Cambria"/>
          </a:endParaRPr>
        </a:p>
      </dgm:t>
    </dgm:pt>
    <dgm:pt modelId="{6E90494E-0B80-004B-9BA0-906F3182FC31}" type="parTrans" cxnId="{D7868581-7AA0-4E4B-8444-49D2CB041E83}">
      <dgm:prSet/>
      <dgm:spPr/>
      <dgm:t>
        <a:bodyPr/>
        <a:lstStyle/>
        <a:p>
          <a:endParaRPr lang="en-US" sz="2000" b="0">
            <a:solidFill>
              <a:srgbClr val="000000"/>
            </a:solidFill>
            <a:latin typeface="Cambria"/>
            <a:cs typeface="Cambria"/>
          </a:endParaRPr>
        </a:p>
      </dgm:t>
    </dgm:pt>
    <dgm:pt modelId="{8FA023E7-4288-7444-AC34-B4399044765F}" type="sibTrans" cxnId="{D7868581-7AA0-4E4B-8444-49D2CB041E83}">
      <dgm:prSet/>
      <dgm:spPr/>
      <dgm:t>
        <a:bodyPr/>
        <a:lstStyle/>
        <a:p>
          <a:endParaRPr lang="en-US" sz="2000" b="0">
            <a:solidFill>
              <a:srgbClr val="000000"/>
            </a:solidFill>
            <a:latin typeface="Cambria"/>
            <a:cs typeface="Cambria"/>
          </a:endParaRPr>
        </a:p>
      </dgm:t>
    </dgm:pt>
    <dgm:pt modelId="{67CEB453-4F03-9F40-BCED-EDA35DE79FC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0" smtClean="0">
              <a:solidFill>
                <a:srgbClr val="000000"/>
              </a:solidFill>
              <a:latin typeface="Cambria"/>
              <a:cs typeface="Cambria"/>
            </a:rPr>
            <a:t>Registered beneficiaries of NREGA may be covered under existing project</a:t>
          </a:r>
          <a:endParaRPr lang="en-US" sz="2000" b="0">
            <a:solidFill>
              <a:srgbClr val="000000"/>
            </a:solidFill>
            <a:latin typeface="Cambria"/>
            <a:cs typeface="Cambria"/>
          </a:endParaRPr>
        </a:p>
      </dgm:t>
    </dgm:pt>
    <dgm:pt modelId="{700694D9-0177-A843-A1D6-E1EF5B45750D}" type="parTrans" cxnId="{F9EE300A-FD8F-4248-A639-5D0FDD0FB90A}">
      <dgm:prSet/>
      <dgm:spPr/>
      <dgm:t>
        <a:bodyPr/>
        <a:lstStyle/>
        <a:p>
          <a:endParaRPr lang="en-US" sz="2000" b="0">
            <a:solidFill>
              <a:srgbClr val="000000"/>
            </a:solidFill>
            <a:latin typeface="Cambria"/>
            <a:cs typeface="Cambria"/>
          </a:endParaRPr>
        </a:p>
      </dgm:t>
    </dgm:pt>
    <dgm:pt modelId="{524C81C9-6930-E242-897E-4414443DED15}" type="sibTrans" cxnId="{F9EE300A-FD8F-4248-A639-5D0FDD0FB90A}">
      <dgm:prSet/>
      <dgm:spPr/>
      <dgm:t>
        <a:bodyPr/>
        <a:lstStyle/>
        <a:p>
          <a:endParaRPr lang="en-US" sz="2000" b="0">
            <a:solidFill>
              <a:srgbClr val="000000"/>
            </a:solidFill>
            <a:latin typeface="Cambria"/>
            <a:cs typeface="Cambria"/>
          </a:endParaRPr>
        </a:p>
      </dgm:t>
    </dgm:pt>
    <dgm:pt modelId="{AE738C48-6937-9D4E-A810-915EE4615BE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0" smtClean="0">
              <a:solidFill>
                <a:srgbClr val="000000"/>
              </a:solidFill>
              <a:latin typeface="Cambria"/>
              <a:cs typeface="Cambria"/>
            </a:rPr>
            <a:t>No bar on release of fund for the completed work/portion of work</a:t>
          </a:r>
          <a:endParaRPr lang="en-US" sz="2000" b="0">
            <a:solidFill>
              <a:srgbClr val="000000"/>
            </a:solidFill>
            <a:latin typeface="Cambria"/>
            <a:cs typeface="Cambria"/>
          </a:endParaRPr>
        </a:p>
      </dgm:t>
    </dgm:pt>
    <dgm:pt modelId="{C368F1E1-4BC4-4D4A-98B0-937F3195AF43}" type="parTrans" cxnId="{411A7353-72B8-AD42-99A1-6FF136B0AD9B}">
      <dgm:prSet/>
      <dgm:spPr/>
      <dgm:t>
        <a:bodyPr/>
        <a:lstStyle/>
        <a:p>
          <a:endParaRPr lang="en-US" sz="2000" b="0">
            <a:solidFill>
              <a:srgbClr val="000000"/>
            </a:solidFill>
            <a:latin typeface="Cambria"/>
            <a:cs typeface="Cambria"/>
          </a:endParaRPr>
        </a:p>
      </dgm:t>
    </dgm:pt>
    <dgm:pt modelId="{374394B3-F9BF-FA4B-86EA-70080BE9A2E1}" type="sibTrans" cxnId="{411A7353-72B8-AD42-99A1-6FF136B0AD9B}">
      <dgm:prSet/>
      <dgm:spPr/>
      <dgm:t>
        <a:bodyPr/>
        <a:lstStyle/>
        <a:p>
          <a:endParaRPr lang="en-US" sz="2000" b="0">
            <a:solidFill>
              <a:srgbClr val="000000"/>
            </a:solidFill>
            <a:latin typeface="Cambria"/>
            <a:cs typeface="Cambria"/>
          </a:endParaRPr>
        </a:p>
      </dgm:t>
    </dgm:pt>
    <dgm:pt modelId="{2ADDBDA9-1B20-8047-A4BB-A1EBFCD631AE}" type="pres">
      <dgm:prSet presAssocID="{032CE475-0859-7A40-8D93-AF4CA8C9DFF8}" presName="Name0" presStyleCnt="0">
        <dgm:presLayoutVars>
          <dgm:dir/>
          <dgm:resizeHandles val="exact"/>
        </dgm:presLayoutVars>
      </dgm:prSet>
      <dgm:spPr/>
      <dgm:t>
        <a:bodyPr/>
        <a:lstStyle/>
        <a:p>
          <a:endParaRPr lang="en-US"/>
        </a:p>
      </dgm:t>
    </dgm:pt>
    <dgm:pt modelId="{B34F18FE-1EC2-2A43-892E-7E72C1CD0D5D}" type="pres">
      <dgm:prSet presAssocID="{032CE475-0859-7A40-8D93-AF4CA8C9DFF8}" presName="fgShape" presStyleLbl="fgShp" presStyleIdx="0" presStyleCnt="1" custLinFactY="-200000" custLinFactNeighborX="311" custLinFactNeighborY="-212209"/>
      <dgm:spPr/>
      <dgm:t>
        <a:bodyPr/>
        <a:lstStyle/>
        <a:p>
          <a:endParaRPr lang="en-US"/>
        </a:p>
      </dgm:t>
    </dgm:pt>
    <dgm:pt modelId="{3733B06F-E2E7-5A45-A7C3-0CA30410161A}" type="pres">
      <dgm:prSet presAssocID="{032CE475-0859-7A40-8D93-AF4CA8C9DFF8}" presName="linComp" presStyleCnt="0"/>
      <dgm:spPr/>
      <dgm:t>
        <a:bodyPr/>
        <a:lstStyle/>
        <a:p>
          <a:endParaRPr lang="en-US"/>
        </a:p>
      </dgm:t>
    </dgm:pt>
    <dgm:pt modelId="{D3C9B0F7-7394-D34D-B850-F183698BDC2E}" type="pres">
      <dgm:prSet presAssocID="{4CD8CBC2-82AA-4C41-99FE-2C8E4A631AA5}" presName="compNode" presStyleCnt="0"/>
      <dgm:spPr/>
      <dgm:t>
        <a:bodyPr/>
        <a:lstStyle/>
        <a:p>
          <a:endParaRPr lang="en-US"/>
        </a:p>
      </dgm:t>
    </dgm:pt>
    <dgm:pt modelId="{834F9F92-0824-6742-9074-A854235B38D2}" type="pres">
      <dgm:prSet presAssocID="{4CD8CBC2-82AA-4C41-99FE-2C8E4A631AA5}" presName="bkgdShape" presStyleLbl="node1" presStyleIdx="0" presStyleCnt="3"/>
      <dgm:spPr/>
      <dgm:t>
        <a:bodyPr/>
        <a:lstStyle/>
        <a:p>
          <a:endParaRPr lang="en-US"/>
        </a:p>
      </dgm:t>
    </dgm:pt>
    <dgm:pt modelId="{07CE2379-F3C9-D94B-8077-B732E7C9FC80}" type="pres">
      <dgm:prSet presAssocID="{4CD8CBC2-82AA-4C41-99FE-2C8E4A631AA5}" presName="nodeTx" presStyleLbl="node1" presStyleIdx="0" presStyleCnt="3">
        <dgm:presLayoutVars>
          <dgm:bulletEnabled val="1"/>
        </dgm:presLayoutVars>
      </dgm:prSet>
      <dgm:spPr/>
      <dgm:t>
        <a:bodyPr/>
        <a:lstStyle/>
        <a:p>
          <a:endParaRPr lang="en-US"/>
        </a:p>
      </dgm:t>
    </dgm:pt>
    <dgm:pt modelId="{2FA2CEE5-ADB3-F841-A817-88927B1CF3A9}" type="pres">
      <dgm:prSet presAssocID="{4CD8CBC2-82AA-4C41-99FE-2C8E4A631AA5}" presName="invisiNode" presStyleLbl="node1" presStyleIdx="0" presStyleCnt="3"/>
      <dgm:spPr/>
      <dgm:t>
        <a:bodyPr/>
        <a:lstStyle/>
        <a:p>
          <a:endParaRPr lang="en-US"/>
        </a:p>
      </dgm:t>
    </dgm:pt>
    <dgm:pt modelId="{D2E2B21D-977F-0444-BA58-E0AAE955C8A9}" type="pres">
      <dgm:prSet presAssocID="{4CD8CBC2-82AA-4C41-99FE-2C8E4A631AA5}" presName="imagNode" presStyleLbl="fgImgPlace1" presStyleIdx="0" presStyleCnt="3" custScaleX="48275" custScaleY="49501" custLinFactNeighborY="-34320"/>
      <dgm:spPr/>
      <dgm:t>
        <a:bodyPr/>
        <a:lstStyle/>
        <a:p>
          <a:endParaRPr lang="en-US"/>
        </a:p>
      </dgm:t>
    </dgm:pt>
    <dgm:pt modelId="{46C33B8E-15F3-6A49-BBAD-BB7C82FE90E7}" type="pres">
      <dgm:prSet presAssocID="{8FA023E7-4288-7444-AC34-B4399044765F}" presName="sibTrans" presStyleLbl="sibTrans2D1" presStyleIdx="0" presStyleCnt="0"/>
      <dgm:spPr/>
      <dgm:t>
        <a:bodyPr/>
        <a:lstStyle/>
        <a:p>
          <a:endParaRPr lang="en-US"/>
        </a:p>
      </dgm:t>
    </dgm:pt>
    <dgm:pt modelId="{D64EE271-50F7-794A-9E73-BE4C8B534A34}" type="pres">
      <dgm:prSet presAssocID="{67CEB453-4F03-9F40-BCED-EDA35DE79FC1}" presName="compNode" presStyleCnt="0"/>
      <dgm:spPr/>
      <dgm:t>
        <a:bodyPr/>
        <a:lstStyle/>
        <a:p>
          <a:endParaRPr lang="en-US"/>
        </a:p>
      </dgm:t>
    </dgm:pt>
    <dgm:pt modelId="{2AD8FC5B-4B02-9543-BD75-A1D85C7265C5}" type="pres">
      <dgm:prSet presAssocID="{67CEB453-4F03-9F40-BCED-EDA35DE79FC1}" presName="bkgdShape" presStyleLbl="node1" presStyleIdx="1" presStyleCnt="3"/>
      <dgm:spPr/>
      <dgm:t>
        <a:bodyPr/>
        <a:lstStyle/>
        <a:p>
          <a:endParaRPr lang="en-US"/>
        </a:p>
      </dgm:t>
    </dgm:pt>
    <dgm:pt modelId="{2DD79C42-A4E6-044F-BBC6-CC4F37AE0A9D}" type="pres">
      <dgm:prSet presAssocID="{67CEB453-4F03-9F40-BCED-EDA35DE79FC1}" presName="nodeTx" presStyleLbl="node1" presStyleIdx="1" presStyleCnt="3">
        <dgm:presLayoutVars>
          <dgm:bulletEnabled val="1"/>
        </dgm:presLayoutVars>
      </dgm:prSet>
      <dgm:spPr/>
      <dgm:t>
        <a:bodyPr/>
        <a:lstStyle/>
        <a:p>
          <a:endParaRPr lang="en-US"/>
        </a:p>
      </dgm:t>
    </dgm:pt>
    <dgm:pt modelId="{E19803B6-A8A5-0940-8AEA-53E601F2F4A9}" type="pres">
      <dgm:prSet presAssocID="{67CEB453-4F03-9F40-BCED-EDA35DE79FC1}" presName="invisiNode" presStyleLbl="node1" presStyleIdx="1" presStyleCnt="3"/>
      <dgm:spPr/>
      <dgm:t>
        <a:bodyPr/>
        <a:lstStyle/>
        <a:p>
          <a:endParaRPr lang="en-US"/>
        </a:p>
      </dgm:t>
    </dgm:pt>
    <dgm:pt modelId="{3DC5EB3E-58D4-6A4C-BE0E-F9AE614D772F}" type="pres">
      <dgm:prSet presAssocID="{67CEB453-4F03-9F40-BCED-EDA35DE79FC1}" presName="imagNode" presStyleLbl="fgImgPlace1" presStyleIdx="1" presStyleCnt="3" custScaleX="48275" custScaleY="49501" custLinFactNeighborY="-34320"/>
      <dgm:spPr/>
      <dgm:t>
        <a:bodyPr/>
        <a:lstStyle/>
        <a:p>
          <a:endParaRPr lang="en-US"/>
        </a:p>
      </dgm:t>
    </dgm:pt>
    <dgm:pt modelId="{AFB80B6B-8738-DB42-A287-76C5B47D610A}" type="pres">
      <dgm:prSet presAssocID="{524C81C9-6930-E242-897E-4414443DED15}" presName="sibTrans" presStyleLbl="sibTrans2D1" presStyleIdx="0" presStyleCnt="0"/>
      <dgm:spPr/>
      <dgm:t>
        <a:bodyPr/>
        <a:lstStyle/>
        <a:p>
          <a:endParaRPr lang="en-US"/>
        </a:p>
      </dgm:t>
    </dgm:pt>
    <dgm:pt modelId="{06FF6A5C-C2B4-284A-9E7E-E18EE611169A}" type="pres">
      <dgm:prSet presAssocID="{AE738C48-6937-9D4E-A810-915EE4615BE8}" presName="compNode" presStyleCnt="0"/>
      <dgm:spPr/>
      <dgm:t>
        <a:bodyPr/>
        <a:lstStyle/>
        <a:p>
          <a:endParaRPr lang="en-US"/>
        </a:p>
      </dgm:t>
    </dgm:pt>
    <dgm:pt modelId="{3D1BD4B0-F8A8-934A-9082-7C7D27B7C6E3}" type="pres">
      <dgm:prSet presAssocID="{AE738C48-6937-9D4E-A810-915EE4615BE8}" presName="bkgdShape" presStyleLbl="node1" presStyleIdx="2" presStyleCnt="3"/>
      <dgm:spPr/>
      <dgm:t>
        <a:bodyPr/>
        <a:lstStyle/>
        <a:p>
          <a:endParaRPr lang="en-US"/>
        </a:p>
      </dgm:t>
    </dgm:pt>
    <dgm:pt modelId="{92E071E3-C7A2-7948-BA77-FF3B3CD1F63C}" type="pres">
      <dgm:prSet presAssocID="{AE738C48-6937-9D4E-A810-915EE4615BE8}" presName="nodeTx" presStyleLbl="node1" presStyleIdx="2" presStyleCnt="3">
        <dgm:presLayoutVars>
          <dgm:bulletEnabled val="1"/>
        </dgm:presLayoutVars>
      </dgm:prSet>
      <dgm:spPr/>
      <dgm:t>
        <a:bodyPr/>
        <a:lstStyle/>
        <a:p>
          <a:endParaRPr lang="en-US"/>
        </a:p>
      </dgm:t>
    </dgm:pt>
    <dgm:pt modelId="{42C56D0C-7E5A-6F4E-B7C1-0ACB4001B4B4}" type="pres">
      <dgm:prSet presAssocID="{AE738C48-6937-9D4E-A810-915EE4615BE8}" presName="invisiNode" presStyleLbl="node1" presStyleIdx="2" presStyleCnt="3"/>
      <dgm:spPr/>
      <dgm:t>
        <a:bodyPr/>
        <a:lstStyle/>
        <a:p>
          <a:endParaRPr lang="en-US"/>
        </a:p>
      </dgm:t>
    </dgm:pt>
    <dgm:pt modelId="{62E7BBE4-2B8F-B94B-A7E9-26B353C71A72}" type="pres">
      <dgm:prSet presAssocID="{AE738C48-6937-9D4E-A810-915EE4615BE8}" presName="imagNode" presStyleLbl="fgImgPlace1" presStyleIdx="2" presStyleCnt="3" custScaleX="48275" custScaleY="49501" custLinFactNeighborY="-34320"/>
      <dgm:spPr/>
      <dgm:t>
        <a:bodyPr/>
        <a:lstStyle/>
        <a:p>
          <a:endParaRPr lang="en-US"/>
        </a:p>
      </dgm:t>
    </dgm:pt>
  </dgm:ptLst>
  <dgm:cxnLst>
    <dgm:cxn modelId="{07E024B3-164D-4A84-BAC6-C31AAB830865}" type="presOf" srcId="{67CEB453-4F03-9F40-BCED-EDA35DE79FC1}" destId="{2AD8FC5B-4B02-9543-BD75-A1D85C7265C5}" srcOrd="0" destOrd="0" presId="urn:microsoft.com/office/officeart/2005/8/layout/hList7#1"/>
    <dgm:cxn modelId="{28F46922-EB93-4224-838B-6456B61AAF1D}" type="presOf" srcId="{4CD8CBC2-82AA-4C41-99FE-2C8E4A631AA5}" destId="{07CE2379-F3C9-D94B-8077-B732E7C9FC80}" srcOrd="1" destOrd="0" presId="urn:microsoft.com/office/officeart/2005/8/layout/hList7#1"/>
    <dgm:cxn modelId="{18D0DFA2-6836-4413-8B2B-FD16104F998D}" type="presOf" srcId="{8FA023E7-4288-7444-AC34-B4399044765F}" destId="{46C33B8E-15F3-6A49-BBAD-BB7C82FE90E7}" srcOrd="0" destOrd="0" presId="urn:microsoft.com/office/officeart/2005/8/layout/hList7#1"/>
    <dgm:cxn modelId="{D7868581-7AA0-4E4B-8444-49D2CB041E83}" srcId="{032CE475-0859-7A40-8D93-AF4CA8C9DFF8}" destId="{4CD8CBC2-82AA-4C41-99FE-2C8E4A631AA5}" srcOrd="0" destOrd="0" parTransId="{6E90494E-0B80-004B-9BA0-906F3182FC31}" sibTransId="{8FA023E7-4288-7444-AC34-B4399044765F}"/>
    <dgm:cxn modelId="{E4E23462-119C-4C6E-8ECA-46DB0B82552E}" type="presOf" srcId="{AE738C48-6937-9D4E-A810-915EE4615BE8}" destId="{3D1BD4B0-F8A8-934A-9082-7C7D27B7C6E3}" srcOrd="0" destOrd="0" presId="urn:microsoft.com/office/officeart/2005/8/layout/hList7#1"/>
    <dgm:cxn modelId="{AD233122-26C1-4D37-956C-A24624333C1E}" type="presOf" srcId="{524C81C9-6930-E242-897E-4414443DED15}" destId="{AFB80B6B-8738-DB42-A287-76C5B47D610A}" srcOrd="0" destOrd="0" presId="urn:microsoft.com/office/officeart/2005/8/layout/hList7#1"/>
    <dgm:cxn modelId="{BBC84076-1558-40AA-83DC-763900FC9F53}" type="presOf" srcId="{67CEB453-4F03-9F40-BCED-EDA35DE79FC1}" destId="{2DD79C42-A4E6-044F-BBC6-CC4F37AE0A9D}" srcOrd="1" destOrd="0" presId="urn:microsoft.com/office/officeart/2005/8/layout/hList7#1"/>
    <dgm:cxn modelId="{5E4DA8A1-56C3-489D-A96B-54D588A5B90B}" type="presOf" srcId="{AE738C48-6937-9D4E-A810-915EE4615BE8}" destId="{92E071E3-C7A2-7948-BA77-FF3B3CD1F63C}" srcOrd="1" destOrd="0" presId="urn:microsoft.com/office/officeart/2005/8/layout/hList7#1"/>
    <dgm:cxn modelId="{0032F8C2-2E54-4915-8130-5D7843E1AC8A}" type="presOf" srcId="{4CD8CBC2-82AA-4C41-99FE-2C8E4A631AA5}" destId="{834F9F92-0824-6742-9074-A854235B38D2}" srcOrd="0" destOrd="0" presId="urn:microsoft.com/office/officeart/2005/8/layout/hList7#1"/>
    <dgm:cxn modelId="{F9EE300A-FD8F-4248-A639-5D0FDD0FB90A}" srcId="{032CE475-0859-7A40-8D93-AF4CA8C9DFF8}" destId="{67CEB453-4F03-9F40-BCED-EDA35DE79FC1}" srcOrd="1" destOrd="0" parTransId="{700694D9-0177-A843-A1D6-E1EF5B45750D}" sibTransId="{524C81C9-6930-E242-897E-4414443DED15}"/>
    <dgm:cxn modelId="{411A7353-72B8-AD42-99A1-6FF136B0AD9B}" srcId="{032CE475-0859-7A40-8D93-AF4CA8C9DFF8}" destId="{AE738C48-6937-9D4E-A810-915EE4615BE8}" srcOrd="2" destOrd="0" parTransId="{C368F1E1-4BC4-4D4A-98B0-937F3195AF43}" sibTransId="{374394B3-F9BF-FA4B-86EA-70080BE9A2E1}"/>
    <dgm:cxn modelId="{367FBAFA-5372-4BDB-B1D2-871C780C1AED}" type="presOf" srcId="{032CE475-0859-7A40-8D93-AF4CA8C9DFF8}" destId="{2ADDBDA9-1B20-8047-A4BB-A1EBFCD631AE}" srcOrd="0" destOrd="0" presId="urn:microsoft.com/office/officeart/2005/8/layout/hList7#1"/>
    <dgm:cxn modelId="{F92D0ECA-7DF9-4931-8A54-BFDA96E38776}" type="presParOf" srcId="{2ADDBDA9-1B20-8047-A4BB-A1EBFCD631AE}" destId="{B34F18FE-1EC2-2A43-892E-7E72C1CD0D5D}" srcOrd="0" destOrd="0" presId="urn:microsoft.com/office/officeart/2005/8/layout/hList7#1"/>
    <dgm:cxn modelId="{A2898F75-476F-4A21-A054-44000B92B1BC}" type="presParOf" srcId="{2ADDBDA9-1B20-8047-A4BB-A1EBFCD631AE}" destId="{3733B06F-E2E7-5A45-A7C3-0CA30410161A}" srcOrd="1" destOrd="0" presId="urn:microsoft.com/office/officeart/2005/8/layout/hList7#1"/>
    <dgm:cxn modelId="{049FFAAB-9086-4954-B54B-D02BE96ABF45}" type="presParOf" srcId="{3733B06F-E2E7-5A45-A7C3-0CA30410161A}" destId="{D3C9B0F7-7394-D34D-B850-F183698BDC2E}" srcOrd="0" destOrd="0" presId="urn:microsoft.com/office/officeart/2005/8/layout/hList7#1"/>
    <dgm:cxn modelId="{34ABA82E-4E7E-4107-85FD-9BCC2A258D55}" type="presParOf" srcId="{D3C9B0F7-7394-D34D-B850-F183698BDC2E}" destId="{834F9F92-0824-6742-9074-A854235B38D2}" srcOrd="0" destOrd="0" presId="urn:microsoft.com/office/officeart/2005/8/layout/hList7#1"/>
    <dgm:cxn modelId="{FE0C10DD-5565-412F-85F6-87607CA5DA77}" type="presParOf" srcId="{D3C9B0F7-7394-D34D-B850-F183698BDC2E}" destId="{07CE2379-F3C9-D94B-8077-B732E7C9FC80}" srcOrd="1" destOrd="0" presId="urn:microsoft.com/office/officeart/2005/8/layout/hList7#1"/>
    <dgm:cxn modelId="{F4B00D88-5A9B-4D90-9919-B86529ABD2FB}" type="presParOf" srcId="{D3C9B0F7-7394-D34D-B850-F183698BDC2E}" destId="{2FA2CEE5-ADB3-F841-A817-88927B1CF3A9}" srcOrd="2" destOrd="0" presId="urn:microsoft.com/office/officeart/2005/8/layout/hList7#1"/>
    <dgm:cxn modelId="{05E7BCC6-D204-4A91-AAF8-6FC05E351E4A}" type="presParOf" srcId="{D3C9B0F7-7394-D34D-B850-F183698BDC2E}" destId="{D2E2B21D-977F-0444-BA58-E0AAE955C8A9}" srcOrd="3" destOrd="0" presId="urn:microsoft.com/office/officeart/2005/8/layout/hList7#1"/>
    <dgm:cxn modelId="{2ADF38B3-1D6C-4CD7-B327-2B6A39B8424E}" type="presParOf" srcId="{3733B06F-E2E7-5A45-A7C3-0CA30410161A}" destId="{46C33B8E-15F3-6A49-BBAD-BB7C82FE90E7}" srcOrd="1" destOrd="0" presId="urn:microsoft.com/office/officeart/2005/8/layout/hList7#1"/>
    <dgm:cxn modelId="{16A5C0AD-B256-4F39-B8F8-06597D20AA77}" type="presParOf" srcId="{3733B06F-E2E7-5A45-A7C3-0CA30410161A}" destId="{D64EE271-50F7-794A-9E73-BE4C8B534A34}" srcOrd="2" destOrd="0" presId="urn:microsoft.com/office/officeart/2005/8/layout/hList7#1"/>
    <dgm:cxn modelId="{964CBE08-9B1C-4513-9F0A-597E18C2C708}" type="presParOf" srcId="{D64EE271-50F7-794A-9E73-BE4C8B534A34}" destId="{2AD8FC5B-4B02-9543-BD75-A1D85C7265C5}" srcOrd="0" destOrd="0" presId="urn:microsoft.com/office/officeart/2005/8/layout/hList7#1"/>
    <dgm:cxn modelId="{A38E2DD9-BA7F-4E9C-B8C8-D064E69A2FED}" type="presParOf" srcId="{D64EE271-50F7-794A-9E73-BE4C8B534A34}" destId="{2DD79C42-A4E6-044F-BBC6-CC4F37AE0A9D}" srcOrd="1" destOrd="0" presId="urn:microsoft.com/office/officeart/2005/8/layout/hList7#1"/>
    <dgm:cxn modelId="{6A3E4923-77A1-468D-B430-9FCE9E9D6C5F}" type="presParOf" srcId="{D64EE271-50F7-794A-9E73-BE4C8B534A34}" destId="{E19803B6-A8A5-0940-8AEA-53E601F2F4A9}" srcOrd="2" destOrd="0" presId="urn:microsoft.com/office/officeart/2005/8/layout/hList7#1"/>
    <dgm:cxn modelId="{A01963A3-BA37-4804-A02C-A63A71019CA2}" type="presParOf" srcId="{D64EE271-50F7-794A-9E73-BE4C8B534A34}" destId="{3DC5EB3E-58D4-6A4C-BE0E-F9AE614D772F}" srcOrd="3" destOrd="0" presId="urn:microsoft.com/office/officeart/2005/8/layout/hList7#1"/>
    <dgm:cxn modelId="{BB9F191B-19FB-49EB-B9C1-D0BAC70C8DD7}" type="presParOf" srcId="{3733B06F-E2E7-5A45-A7C3-0CA30410161A}" destId="{AFB80B6B-8738-DB42-A287-76C5B47D610A}" srcOrd="3" destOrd="0" presId="urn:microsoft.com/office/officeart/2005/8/layout/hList7#1"/>
    <dgm:cxn modelId="{8D0545D2-D065-47D9-9D95-7772D730F06B}" type="presParOf" srcId="{3733B06F-E2E7-5A45-A7C3-0CA30410161A}" destId="{06FF6A5C-C2B4-284A-9E7E-E18EE611169A}" srcOrd="4" destOrd="0" presId="urn:microsoft.com/office/officeart/2005/8/layout/hList7#1"/>
    <dgm:cxn modelId="{BF1847B9-C260-4F60-87D9-66E17179F3C2}" type="presParOf" srcId="{06FF6A5C-C2B4-284A-9E7E-E18EE611169A}" destId="{3D1BD4B0-F8A8-934A-9082-7C7D27B7C6E3}" srcOrd="0" destOrd="0" presId="urn:microsoft.com/office/officeart/2005/8/layout/hList7#1"/>
    <dgm:cxn modelId="{35005EF1-EAF1-4C88-BA97-464A91BB350B}" type="presParOf" srcId="{06FF6A5C-C2B4-284A-9E7E-E18EE611169A}" destId="{92E071E3-C7A2-7948-BA77-FF3B3CD1F63C}" srcOrd="1" destOrd="0" presId="urn:microsoft.com/office/officeart/2005/8/layout/hList7#1"/>
    <dgm:cxn modelId="{C5D834FB-98F8-472F-A9C6-5D26726F79F2}" type="presParOf" srcId="{06FF6A5C-C2B4-284A-9E7E-E18EE611169A}" destId="{42C56D0C-7E5A-6F4E-B7C1-0ACB4001B4B4}" srcOrd="2" destOrd="0" presId="urn:microsoft.com/office/officeart/2005/8/layout/hList7#1"/>
    <dgm:cxn modelId="{5BD197E0-4E3D-4DEF-AC01-FEBCFF706382}" type="presParOf" srcId="{06FF6A5C-C2B4-284A-9E7E-E18EE611169A}" destId="{62E7BBE4-2B8F-B94B-A7E9-26B353C71A72}"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0FA4F4C-C62F-3748-BBAB-93A75712B58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9A598C4D-5A99-8C4C-92CF-DC4F3418161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Ex-gratia payments and gratuitous relief in the aftermath of a disaster can be given directly to the person affected</a:t>
          </a:r>
          <a:endParaRPr lang="en-US" sz="2000" b="1" dirty="0">
            <a:solidFill>
              <a:srgbClr val="000000"/>
            </a:solidFill>
            <a:latin typeface="Cambria"/>
            <a:cs typeface="Cambria"/>
          </a:endParaRPr>
        </a:p>
      </dgm:t>
    </dgm:pt>
    <dgm:pt modelId="{8C4B6CEE-7731-2343-AE55-4B21AC389917}" type="parTrans" cxnId="{B573DBEE-E27C-8F4F-BFB8-B8F32C127A82}">
      <dgm:prSet/>
      <dgm:spPr/>
      <dgm:t>
        <a:bodyPr/>
        <a:lstStyle/>
        <a:p>
          <a:endParaRPr lang="en-US" sz="2000" b="1">
            <a:solidFill>
              <a:srgbClr val="000000"/>
            </a:solidFill>
            <a:latin typeface="Cambria"/>
            <a:cs typeface="Cambria"/>
          </a:endParaRPr>
        </a:p>
      </dgm:t>
    </dgm:pt>
    <dgm:pt modelId="{5DF5E4B5-6681-3B4B-90E5-96A950572537}" type="sibTrans" cxnId="{B573DBEE-E27C-8F4F-BFB8-B8F32C127A82}">
      <dgm:prSet/>
      <dgm:spPr/>
      <dgm:t>
        <a:bodyPr/>
        <a:lstStyle/>
        <a:p>
          <a:endParaRPr lang="en-US" sz="2000" b="1">
            <a:solidFill>
              <a:srgbClr val="000000"/>
            </a:solidFill>
            <a:latin typeface="Cambria"/>
            <a:cs typeface="Cambria"/>
          </a:endParaRPr>
        </a:p>
      </dgm:t>
    </dgm:pt>
    <dgm:pt modelId="{2558BDF2-A49F-6A48-9004-279BCDD9796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Payment directly to hospital from CM/PM relief fund will be permissible</a:t>
          </a:r>
          <a:endParaRPr lang="en-US" sz="2000" b="1" dirty="0">
            <a:solidFill>
              <a:srgbClr val="000000"/>
            </a:solidFill>
            <a:latin typeface="Cambria"/>
            <a:cs typeface="Cambria"/>
          </a:endParaRPr>
        </a:p>
      </dgm:t>
    </dgm:pt>
    <dgm:pt modelId="{7C0FC684-C9EA-AA4B-83FE-92DE8290B7D5}" type="parTrans" cxnId="{F984D8F1-20DF-6F4E-B472-EBFB2EFBF1A5}">
      <dgm:prSet/>
      <dgm:spPr/>
      <dgm:t>
        <a:bodyPr/>
        <a:lstStyle/>
        <a:p>
          <a:endParaRPr lang="en-US" sz="2000" b="1">
            <a:solidFill>
              <a:srgbClr val="000000"/>
            </a:solidFill>
            <a:latin typeface="Cambria"/>
            <a:cs typeface="Cambria"/>
          </a:endParaRPr>
        </a:p>
      </dgm:t>
    </dgm:pt>
    <dgm:pt modelId="{C2702960-DA5B-9644-B1E2-EAF8F015565B}" type="sibTrans" cxnId="{F984D8F1-20DF-6F4E-B472-EBFB2EFBF1A5}">
      <dgm:prSet/>
      <dgm:spPr/>
      <dgm:t>
        <a:bodyPr/>
        <a:lstStyle/>
        <a:p>
          <a:endParaRPr lang="en-US" sz="2000" b="1">
            <a:solidFill>
              <a:srgbClr val="000000"/>
            </a:solidFill>
            <a:latin typeface="Cambria"/>
            <a:cs typeface="Cambria"/>
          </a:endParaRPr>
        </a:p>
      </dgm:t>
    </dgm:pt>
    <dgm:pt modelId="{4D5450A5-D47D-CA40-BE04-853B410DCD8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Emergency relief work can be taken up with intimation to the commission.</a:t>
          </a:r>
          <a:endParaRPr lang="en-US" sz="2000" b="1" dirty="0">
            <a:solidFill>
              <a:srgbClr val="000000"/>
            </a:solidFill>
            <a:latin typeface="Cambria"/>
            <a:cs typeface="Cambria"/>
          </a:endParaRPr>
        </a:p>
      </dgm:t>
    </dgm:pt>
    <dgm:pt modelId="{A505603C-C689-934E-8F73-79441369DA56}" type="parTrans" cxnId="{E3F0BD59-1B35-D041-ADF7-A3656B13F907}">
      <dgm:prSet/>
      <dgm:spPr/>
      <dgm:t>
        <a:bodyPr/>
        <a:lstStyle/>
        <a:p>
          <a:endParaRPr lang="en-US" sz="2000" b="1">
            <a:solidFill>
              <a:srgbClr val="000000"/>
            </a:solidFill>
            <a:latin typeface="Cambria"/>
            <a:cs typeface="Cambria"/>
          </a:endParaRPr>
        </a:p>
      </dgm:t>
    </dgm:pt>
    <dgm:pt modelId="{032774D4-B7CC-FC4F-A0C3-8D01F50449D9}" type="sibTrans" cxnId="{E3F0BD59-1B35-D041-ADF7-A3656B13F907}">
      <dgm:prSet/>
      <dgm:spPr/>
      <dgm:t>
        <a:bodyPr/>
        <a:lstStyle/>
        <a:p>
          <a:endParaRPr lang="en-US" sz="2000" b="1">
            <a:solidFill>
              <a:srgbClr val="000000"/>
            </a:solidFill>
            <a:latin typeface="Cambria"/>
            <a:cs typeface="Cambria"/>
          </a:endParaRPr>
        </a:p>
      </dgm:t>
    </dgm:pt>
    <dgm:pt modelId="{0BBA9227-4B23-CF4D-84F2-BE435A9603D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New work related to preventive measures to mitigate effect of natural disaster can be taken up by only prior permission of commission</a:t>
          </a:r>
          <a:endParaRPr lang="en-US" sz="2000" b="1" dirty="0">
            <a:solidFill>
              <a:srgbClr val="000000"/>
            </a:solidFill>
            <a:latin typeface="Cambria"/>
            <a:cs typeface="Cambria"/>
          </a:endParaRPr>
        </a:p>
      </dgm:t>
    </dgm:pt>
    <dgm:pt modelId="{1FBA94B4-355E-6146-ABC0-70029AE981AB}" type="parTrans" cxnId="{C3653569-3A28-5246-A583-F11FCE6D33B4}">
      <dgm:prSet/>
      <dgm:spPr/>
      <dgm:t>
        <a:bodyPr/>
        <a:lstStyle/>
        <a:p>
          <a:endParaRPr lang="en-US" sz="2000" b="1">
            <a:solidFill>
              <a:srgbClr val="000000"/>
            </a:solidFill>
            <a:latin typeface="Cambria"/>
            <a:cs typeface="Cambria"/>
          </a:endParaRPr>
        </a:p>
      </dgm:t>
    </dgm:pt>
    <dgm:pt modelId="{663F0F44-B209-F143-899E-FFE9A45B3590}" type="sibTrans" cxnId="{C3653569-3A28-5246-A583-F11FCE6D33B4}">
      <dgm:prSet/>
      <dgm:spPr/>
      <dgm:t>
        <a:bodyPr/>
        <a:lstStyle/>
        <a:p>
          <a:endParaRPr lang="en-US" sz="2000" b="1">
            <a:solidFill>
              <a:srgbClr val="000000"/>
            </a:solidFill>
            <a:latin typeface="Cambria"/>
            <a:cs typeface="Cambria"/>
          </a:endParaRPr>
        </a:p>
      </dgm:t>
    </dgm:pt>
    <dgm:pt modelId="{BEA4BF45-BBF6-114D-8641-836219F9AB4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Any selective assistance to a group of persons from the PM’s or CM relief fund require prior permission of the commission</a:t>
          </a:r>
          <a:endParaRPr lang="en-US" sz="2000" b="1" dirty="0">
            <a:solidFill>
              <a:srgbClr val="000000"/>
            </a:solidFill>
            <a:latin typeface="Cambria"/>
            <a:cs typeface="Cambria"/>
          </a:endParaRPr>
        </a:p>
      </dgm:t>
    </dgm:pt>
    <dgm:pt modelId="{51D9B918-C4B7-E442-B6E4-67476995C21E}" type="parTrans" cxnId="{5C70785B-AAC8-F34A-84B7-F258BFD1418E}">
      <dgm:prSet/>
      <dgm:spPr/>
      <dgm:t>
        <a:bodyPr/>
        <a:lstStyle/>
        <a:p>
          <a:endParaRPr lang="en-US" b="1">
            <a:solidFill>
              <a:srgbClr val="000000"/>
            </a:solidFill>
            <a:latin typeface="Cambria"/>
            <a:cs typeface="Cambria"/>
          </a:endParaRPr>
        </a:p>
      </dgm:t>
    </dgm:pt>
    <dgm:pt modelId="{816BEF33-5D3E-F147-8FB4-38FDF8C9093B}" type="sibTrans" cxnId="{5C70785B-AAC8-F34A-84B7-F258BFD1418E}">
      <dgm:prSet/>
      <dgm:spPr/>
      <dgm:t>
        <a:bodyPr/>
        <a:lstStyle/>
        <a:p>
          <a:endParaRPr lang="en-US" b="1">
            <a:solidFill>
              <a:srgbClr val="000000"/>
            </a:solidFill>
            <a:latin typeface="Cambria"/>
            <a:cs typeface="Cambria"/>
          </a:endParaRPr>
        </a:p>
      </dgm:t>
    </dgm:pt>
    <dgm:pt modelId="{6A7CDE65-DA82-8247-A069-9013E834B539}" type="pres">
      <dgm:prSet presAssocID="{C0FA4F4C-C62F-3748-BBAB-93A75712B584}" presName="linear" presStyleCnt="0">
        <dgm:presLayoutVars>
          <dgm:animLvl val="lvl"/>
          <dgm:resizeHandles val="exact"/>
        </dgm:presLayoutVars>
      </dgm:prSet>
      <dgm:spPr/>
      <dgm:t>
        <a:bodyPr/>
        <a:lstStyle/>
        <a:p>
          <a:endParaRPr lang="en-US"/>
        </a:p>
      </dgm:t>
    </dgm:pt>
    <dgm:pt modelId="{721B8EC2-9D6E-F44C-A02D-BFE46D619B6B}" type="pres">
      <dgm:prSet presAssocID="{9A598C4D-5A99-8C4C-92CF-DC4F3418161B}" presName="parentText" presStyleLbl="node1" presStyleIdx="0" presStyleCnt="5">
        <dgm:presLayoutVars>
          <dgm:chMax val="0"/>
          <dgm:bulletEnabled val="1"/>
        </dgm:presLayoutVars>
      </dgm:prSet>
      <dgm:spPr/>
      <dgm:t>
        <a:bodyPr/>
        <a:lstStyle/>
        <a:p>
          <a:endParaRPr lang="en-US"/>
        </a:p>
      </dgm:t>
    </dgm:pt>
    <dgm:pt modelId="{497D0DB7-AA5A-E246-905C-10165A498609}" type="pres">
      <dgm:prSet presAssocID="{5DF5E4B5-6681-3B4B-90E5-96A950572537}" presName="spacer" presStyleCnt="0"/>
      <dgm:spPr/>
      <dgm:t>
        <a:bodyPr/>
        <a:lstStyle/>
        <a:p>
          <a:endParaRPr lang="en-US"/>
        </a:p>
      </dgm:t>
    </dgm:pt>
    <dgm:pt modelId="{9152983A-E3A8-EC4B-9372-E0379F8CBB73}" type="pres">
      <dgm:prSet presAssocID="{2558BDF2-A49F-6A48-9004-279BCDD9796D}" presName="parentText" presStyleLbl="node1" presStyleIdx="1" presStyleCnt="5">
        <dgm:presLayoutVars>
          <dgm:chMax val="0"/>
          <dgm:bulletEnabled val="1"/>
        </dgm:presLayoutVars>
      </dgm:prSet>
      <dgm:spPr/>
      <dgm:t>
        <a:bodyPr/>
        <a:lstStyle/>
        <a:p>
          <a:endParaRPr lang="en-US"/>
        </a:p>
      </dgm:t>
    </dgm:pt>
    <dgm:pt modelId="{6E859B10-0EA1-FA46-9AE0-50CAF0EF5D32}" type="pres">
      <dgm:prSet presAssocID="{C2702960-DA5B-9644-B1E2-EAF8F015565B}" presName="spacer" presStyleCnt="0"/>
      <dgm:spPr/>
      <dgm:t>
        <a:bodyPr/>
        <a:lstStyle/>
        <a:p>
          <a:endParaRPr lang="en-US"/>
        </a:p>
      </dgm:t>
    </dgm:pt>
    <dgm:pt modelId="{0FCBD16E-54D2-904F-B8FA-7843732EFB55}" type="pres">
      <dgm:prSet presAssocID="{4D5450A5-D47D-CA40-BE04-853B410DCD82}" presName="parentText" presStyleLbl="node1" presStyleIdx="2" presStyleCnt="5">
        <dgm:presLayoutVars>
          <dgm:chMax val="0"/>
          <dgm:bulletEnabled val="1"/>
        </dgm:presLayoutVars>
      </dgm:prSet>
      <dgm:spPr/>
      <dgm:t>
        <a:bodyPr/>
        <a:lstStyle/>
        <a:p>
          <a:endParaRPr lang="en-US"/>
        </a:p>
      </dgm:t>
    </dgm:pt>
    <dgm:pt modelId="{2E762FB5-D7F4-D047-B65C-3A13BB6908CF}" type="pres">
      <dgm:prSet presAssocID="{032774D4-B7CC-FC4F-A0C3-8D01F50449D9}" presName="spacer" presStyleCnt="0"/>
      <dgm:spPr/>
      <dgm:t>
        <a:bodyPr/>
        <a:lstStyle/>
        <a:p>
          <a:endParaRPr lang="en-US"/>
        </a:p>
      </dgm:t>
    </dgm:pt>
    <dgm:pt modelId="{DE81ECBA-2A92-264D-B375-373DD5F630C1}" type="pres">
      <dgm:prSet presAssocID="{0BBA9227-4B23-CF4D-84F2-BE435A9603DF}" presName="parentText" presStyleLbl="node1" presStyleIdx="3" presStyleCnt="5">
        <dgm:presLayoutVars>
          <dgm:chMax val="0"/>
          <dgm:bulletEnabled val="1"/>
        </dgm:presLayoutVars>
      </dgm:prSet>
      <dgm:spPr/>
      <dgm:t>
        <a:bodyPr/>
        <a:lstStyle/>
        <a:p>
          <a:endParaRPr lang="en-US"/>
        </a:p>
      </dgm:t>
    </dgm:pt>
    <dgm:pt modelId="{732A8FD9-A3DD-F848-B855-7D225FF1854B}" type="pres">
      <dgm:prSet presAssocID="{663F0F44-B209-F143-899E-FFE9A45B3590}" presName="spacer" presStyleCnt="0"/>
      <dgm:spPr/>
      <dgm:t>
        <a:bodyPr/>
        <a:lstStyle/>
        <a:p>
          <a:endParaRPr lang="en-US"/>
        </a:p>
      </dgm:t>
    </dgm:pt>
    <dgm:pt modelId="{355CDC46-3374-8D46-BA95-F661C119FF7C}" type="pres">
      <dgm:prSet presAssocID="{BEA4BF45-BBF6-114D-8641-836219F9AB4A}" presName="parentText" presStyleLbl="node1" presStyleIdx="4" presStyleCnt="5">
        <dgm:presLayoutVars>
          <dgm:chMax val="0"/>
          <dgm:bulletEnabled val="1"/>
        </dgm:presLayoutVars>
      </dgm:prSet>
      <dgm:spPr/>
      <dgm:t>
        <a:bodyPr/>
        <a:lstStyle/>
        <a:p>
          <a:endParaRPr lang="en-US"/>
        </a:p>
      </dgm:t>
    </dgm:pt>
  </dgm:ptLst>
  <dgm:cxnLst>
    <dgm:cxn modelId="{C3653569-3A28-5246-A583-F11FCE6D33B4}" srcId="{C0FA4F4C-C62F-3748-BBAB-93A75712B584}" destId="{0BBA9227-4B23-CF4D-84F2-BE435A9603DF}" srcOrd="3" destOrd="0" parTransId="{1FBA94B4-355E-6146-ABC0-70029AE981AB}" sibTransId="{663F0F44-B209-F143-899E-FFE9A45B3590}"/>
    <dgm:cxn modelId="{3082C4DA-6054-4726-9868-5E6AF35C81AC}" type="presOf" srcId="{4D5450A5-D47D-CA40-BE04-853B410DCD82}" destId="{0FCBD16E-54D2-904F-B8FA-7843732EFB55}" srcOrd="0" destOrd="0" presId="urn:microsoft.com/office/officeart/2005/8/layout/vList2"/>
    <dgm:cxn modelId="{FE37BD89-E3C2-4F4B-9383-99B6B6E76606}" type="presOf" srcId="{BEA4BF45-BBF6-114D-8641-836219F9AB4A}" destId="{355CDC46-3374-8D46-BA95-F661C119FF7C}" srcOrd="0" destOrd="0" presId="urn:microsoft.com/office/officeart/2005/8/layout/vList2"/>
    <dgm:cxn modelId="{B573DBEE-E27C-8F4F-BFB8-B8F32C127A82}" srcId="{C0FA4F4C-C62F-3748-BBAB-93A75712B584}" destId="{9A598C4D-5A99-8C4C-92CF-DC4F3418161B}" srcOrd="0" destOrd="0" parTransId="{8C4B6CEE-7731-2343-AE55-4B21AC389917}" sibTransId="{5DF5E4B5-6681-3B4B-90E5-96A950572537}"/>
    <dgm:cxn modelId="{E3F0BD59-1B35-D041-ADF7-A3656B13F907}" srcId="{C0FA4F4C-C62F-3748-BBAB-93A75712B584}" destId="{4D5450A5-D47D-CA40-BE04-853B410DCD82}" srcOrd="2" destOrd="0" parTransId="{A505603C-C689-934E-8F73-79441369DA56}" sibTransId="{032774D4-B7CC-FC4F-A0C3-8D01F50449D9}"/>
    <dgm:cxn modelId="{F984D8F1-20DF-6F4E-B472-EBFB2EFBF1A5}" srcId="{C0FA4F4C-C62F-3748-BBAB-93A75712B584}" destId="{2558BDF2-A49F-6A48-9004-279BCDD9796D}" srcOrd="1" destOrd="0" parTransId="{7C0FC684-C9EA-AA4B-83FE-92DE8290B7D5}" sibTransId="{C2702960-DA5B-9644-B1E2-EAF8F015565B}"/>
    <dgm:cxn modelId="{61139FBD-B014-49C2-B3CE-6A783DB1EFCA}" type="presOf" srcId="{0BBA9227-4B23-CF4D-84F2-BE435A9603DF}" destId="{DE81ECBA-2A92-264D-B375-373DD5F630C1}" srcOrd="0" destOrd="0" presId="urn:microsoft.com/office/officeart/2005/8/layout/vList2"/>
    <dgm:cxn modelId="{5C70785B-AAC8-F34A-84B7-F258BFD1418E}" srcId="{C0FA4F4C-C62F-3748-BBAB-93A75712B584}" destId="{BEA4BF45-BBF6-114D-8641-836219F9AB4A}" srcOrd="4" destOrd="0" parTransId="{51D9B918-C4B7-E442-B6E4-67476995C21E}" sibTransId="{816BEF33-5D3E-F147-8FB4-38FDF8C9093B}"/>
    <dgm:cxn modelId="{92214991-F0AC-4E73-A970-88EDA801A757}" type="presOf" srcId="{C0FA4F4C-C62F-3748-BBAB-93A75712B584}" destId="{6A7CDE65-DA82-8247-A069-9013E834B539}" srcOrd="0" destOrd="0" presId="urn:microsoft.com/office/officeart/2005/8/layout/vList2"/>
    <dgm:cxn modelId="{48100B64-51BD-42C4-87DB-A2D869E8E0AD}" type="presOf" srcId="{2558BDF2-A49F-6A48-9004-279BCDD9796D}" destId="{9152983A-E3A8-EC4B-9372-E0379F8CBB73}" srcOrd="0" destOrd="0" presId="urn:microsoft.com/office/officeart/2005/8/layout/vList2"/>
    <dgm:cxn modelId="{C6A4884E-115C-477A-B79A-3EA3DF31DBDA}" type="presOf" srcId="{9A598C4D-5A99-8C4C-92CF-DC4F3418161B}" destId="{721B8EC2-9D6E-F44C-A02D-BFE46D619B6B}" srcOrd="0" destOrd="0" presId="urn:microsoft.com/office/officeart/2005/8/layout/vList2"/>
    <dgm:cxn modelId="{04D5E9A1-3610-4B53-B3C3-E43C4D33CF21}" type="presParOf" srcId="{6A7CDE65-DA82-8247-A069-9013E834B539}" destId="{721B8EC2-9D6E-F44C-A02D-BFE46D619B6B}" srcOrd="0" destOrd="0" presId="urn:microsoft.com/office/officeart/2005/8/layout/vList2"/>
    <dgm:cxn modelId="{5ABA87FE-0839-442C-91F7-07C88ED8923F}" type="presParOf" srcId="{6A7CDE65-DA82-8247-A069-9013E834B539}" destId="{497D0DB7-AA5A-E246-905C-10165A498609}" srcOrd="1" destOrd="0" presId="urn:microsoft.com/office/officeart/2005/8/layout/vList2"/>
    <dgm:cxn modelId="{1AA5D9E5-FEF4-41B1-BC15-3873AE5027F4}" type="presParOf" srcId="{6A7CDE65-DA82-8247-A069-9013E834B539}" destId="{9152983A-E3A8-EC4B-9372-E0379F8CBB73}" srcOrd="2" destOrd="0" presId="urn:microsoft.com/office/officeart/2005/8/layout/vList2"/>
    <dgm:cxn modelId="{953E9CFF-63E1-4FCA-864A-1BB462C5D151}" type="presParOf" srcId="{6A7CDE65-DA82-8247-A069-9013E834B539}" destId="{6E859B10-0EA1-FA46-9AE0-50CAF0EF5D32}" srcOrd="3" destOrd="0" presId="urn:microsoft.com/office/officeart/2005/8/layout/vList2"/>
    <dgm:cxn modelId="{C96331F6-91D2-4646-BA58-363008348666}" type="presParOf" srcId="{6A7CDE65-DA82-8247-A069-9013E834B539}" destId="{0FCBD16E-54D2-904F-B8FA-7843732EFB55}" srcOrd="4" destOrd="0" presId="urn:microsoft.com/office/officeart/2005/8/layout/vList2"/>
    <dgm:cxn modelId="{76033DD0-5C6A-4134-A4F7-CD47CDCAF92D}" type="presParOf" srcId="{6A7CDE65-DA82-8247-A069-9013E834B539}" destId="{2E762FB5-D7F4-D047-B65C-3A13BB6908CF}" srcOrd="5" destOrd="0" presId="urn:microsoft.com/office/officeart/2005/8/layout/vList2"/>
    <dgm:cxn modelId="{B554EB5D-C4BB-424C-B93E-3729707C2E28}" type="presParOf" srcId="{6A7CDE65-DA82-8247-A069-9013E834B539}" destId="{DE81ECBA-2A92-264D-B375-373DD5F630C1}" srcOrd="6" destOrd="0" presId="urn:microsoft.com/office/officeart/2005/8/layout/vList2"/>
    <dgm:cxn modelId="{EDBC8AD6-B548-4998-862D-0F6D3D7A9C9F}" type="presParOf" srcId="{6A7CDE65-DA82-8247-A069-9013E834B539}" destId="{732A8FD9-A3DD-F848-B855-7D225FF1854B}" srcOrd="7" destOrd="0" presId="urn:microsoft.com/office/officeart/2005/8/layout/vList2"/>
    <dgm:cxn modelId="{AB2FF2D8-ECAF-4ECB-8ADA-86EC40C71ACA}" type="presParOf" srcId="{6A7CDE65-DA82-8247-A069-9013E834B539}" destId="{355CDC46-3374-8D46-BA95-F661C119FF7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BD6460B-27AF-6E44-93D7-7D3AFD9299FA}" type="doc">
      <dgm:prSet loTypeId="urn:microsoft.com/office/officeart/2005/8/layout/vList5" loCatId="" qsTypeId="urn:microsoft.com/office/officeart/2005/8/quickstyle/simple2" qsCatId="simple" csTypeId="urn:microsoft.com/office/officeart/2005/8/colors/accent3_2" csCatId="accent3" phldr="1"/>
      <dgm:spPr/>
      <dgm:t>
        <a:bodyPr/>
        <a:lstStyle/>
        <a:p>
          <a:endParaRPr lang="en-US"/>
        </a:p>
      </dgm:t>
    </dgm:pt>
    <dgm:pt modelId="{F2ED77AE-B611-EB48-92B7-45994C18F1C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New work from discretionary fund</a:t>
          </a:r>
          <a:endParaRPr lang="en-US" sz="2000" dirty="0">
            <a:solidFill>
              <a:srgbClr val="000000"/>
            </a:solidFill>
            <a:latin typeface="Cambria"/>
            <a:cs typeface="Cambria"/>
          </a:endParaRPr>
        </a:p>
      </dgm:t>
    </dgm:pt>
    <dgm:pt modelId="{D4F112C8-C97E-FC4E-A2CD-79F00B547B61}" type="parTrans" cxnId="{EAEAEE7C-1902-504A-893B-2BB4651CC91B}">
      <dgm:prSet/>
      <dgm:spPr/>
      <dgm:t>
        <a:bodyPr/>
        <a:lstStyle/>
        <a:p>
          <a:endParaRPr lang="en-US" sz="2000">
            <a:solidFill>
              <a:srgbClr val="000000"/>
            </a:solidFill>
            <a:latin typeface="Cambria"/>
            <a:cs typeface="Cambria"/>
          </a:endParaRPr>
        </a:p>
      </dgm:t>
    </dgm:pt>
    <dgm:pt modelId="{5A535355-7921-5542-B134-B50029C462B6}" type="sibTrans" cxnId="{EAEAEE7C-1902-504A-893B-2BB4651CC91B}">
      <dgm:prSet/>
      <dgm:spPr/>
      <dgm:t>
        <a:bodyPr/>
        <a:lstStyle/>
        <a:p>
          <a:endParaRPr lang="en-US" sz="2000">
            <a:solidFill>
              <a:srgbClr val="000000"/>
            </a:solidFill>
            <a:latin typeface="Cambria"/>
            <a:cs typeface="Cambria"/>
          </a:endParaRPr>
        </a:p>
      </dgm:t>
    </dgm:pt>
    <dgm:pt modelId="{6D7E14F5-5962-274B-88C3-B01FB2A26D6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Proposal for revival of PSUs</a:t>
          </a:r>
          <a:endParaRPr lang="en-US" sz="2000" dirty="0">
            <a:solidFill>
              <a:srgbClr val="000000"/>
            </a:solidFill>
            <a:latin typeface="Cambria"/>
            <a:cs typeface="Cambria"/>
          </a:endParaRPr>
        </a:p>
      </dgm:t>
    </dgm:pt>
    <dgm:pt modelId="{17D03798-D7C3-E949-97E7-780657DEBA67}" type="parTrans" cxnId="{4051E8B4-34CC-E642-8932-2ADF4965E77B}">
      <dgm:prSet/>
      <dgm:spPr/>
      <dgm:t>
        <a:bodyPr/>
        <a:lstStyle/>
        <a:p>
          <a:endParaRPr lang="en-US" sz="2000">
            <a:solidFill>
              <a:srgbClr val="000000"/>
            </a:solidFill>
            <a:latin typeface="Cambria"/>
            <a:cs typeface="Cambria"/>
          </a:endParaRPr>
        </a:p>
      </dgm:t>
    </dgm:pt>
    <dgm:pt modelId="{4E6D28E6-5F47-6245-A8AC-21FD051B2F36}" type="sibTrans" cxnId="{4051E8B4-34CC-E642-8932-2ADF4965E77B}">
      <dgm:prSet/>
      <dgm:spPr/>
      <dgm:t>
        <a:bodyPr/>
        <a:lstStyle/>
        <a:p>
          <a:endParaRPr lang="en-US" sz="2000">
            <a:solidFill>
              <a:srgbClr val="000000"/>
            </a:solidFill>
            <a:latin typeface="Cambria"/>
            <a:cs typeface="Cambria"/>
          </a:endParaRPr>
        </a:p>
      </dgm:t>
    </dgm:pt>
    <dgm:pt modelId="{C2B9B48D-3385-B745-BA54-9396F98F5CD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Extension in area of work of any existing project/scheme/</a:t>
          </a:r>
          <a:r>
            <a:rPr lang="en-US" sz="2000" dirty="0" err="1" smtClean="0">
              <a:solidFill>
                <a:srgbClr val="000000"/>
              </a:solidFill>
              <a:latin typeface="Cambria"/>
              <a:cs typeface="Cambria"/>
            </a:rPr>
            <a:t>programme</a:t>
          </a:r>
          <a:endParaRPr lang="en-US" sz="2000" dirty="0">
            <a:solidFill>
              <a:srgbClr val="000000"/>
            </a:solidFill>
            <a:latin typeface="Cambria"/>
            <a:cs typeface="Cambria"/>
          </a:endParaRPr>
        </a:p>
      </dgm:t>
    </dgm:pt>
    <dgm:pt modelId="{2F6207CF-6E9E-6E48-ACEC-F43534B40DEF}" type="parTrans" cxnId="{B8E2963C-AEF7-EF42-9C21-90DEF67F6DEA}">
      <dgm:prSet/>
      <dgm:spPr/>
      <dgm:t>
        <a:bodyPr/>
        <a:lstStyle/>
        <a:p>
          <a:endParaRPr lang="en-US" sz="2000">
            <a:solidFill>
              <a:srgbClr val="000000"/>
            </a:solidFill>
            <a:latin typeface="Cambria"/>
            <a:cs typeface="Cambria"/>
          </a:endParaRPr>
        </a:p>
      </dgm:t>
    </dgm:pt>
    <dgm:pt modelId="{07F5121C-0755-9948-9239-883713E8072D}" type="sibTrans" cxnId="{B8E2963C-AEF7-EF42-9C21-90DEF67F6DEA}">
      <dgm:prSet/>
      <dgm:spPr/>
      <dgm:t>
        <a:bodyPr/>
        <a:lstStyle/>
        <a:p>
          <a:endParaRPr lang="en-US" sz="2000">
            <a:solidFill>
              <a:srgbClr val="000000"/>
            </a:solidFill>
            <a:latin typeface="Cambria"/>
            <a:cs typeface="Cambria"/>
          </a:endParaRPr>
        </a:p>
      </dgm:t>
    </dgm:pt>
    <dgm:pt modelId="{E623ADD4-DE5A-DD40-9B5B-2AE4D065489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Signing of </a:t>
          </a:r>
          <a:r>
            <a:rPr lang="en-US" sz="2000" dirty="0" err="1" smtClean="0">
              <a:solidFill>
                <a:srgbClr val="000000"/>
              </a:solidFill>
              <a:latin typeface="Cambria"/>
              <a:cs typeface="Cambria"/>
            </a:rPr>
            <a:t>MoU</a:t>
          </a:r>
          <a:endParaRPr lang="en-US" sz="2000" dirty="0">
            <a:solidFill>
              <a:srgbClr val="000000"/>
            </a:solidFill>
            <a:latin typeface="Cambria"/>
            <a:cs typeface="Cambria"/>
          </a:endParaRPr>
        </a:p>
      </dgm:t>
    </dgm:pt>
    <dgm:pt modelId="{CD171008-397C-CD43-B685-9D83E44E4F99}" type="parTrans" cxnId="{A1FCAE01-495F-0F4F-BE70-6CE2EF0E1C7D}">
      <dgm:prSet/>
      <dgm:spPr/>
      <dgm:t>
        <a:bodyPr/>
        <a:lstStyle/>
        <a:p>
          <a:endParaRPr lang="en-US" sz="2000">
            <a:solidFill>
              <a:srgbClr val="000000"/>
            </a:solidFill>
            <a:latin typeface="Cambria"/>
            <a:cs typeface="Cambria"/>
          </a:endParaRPr>
        </a:p>
      </dgm:t>
    </dgm:pt>
    <dgm:pt modelId="{F72E21D5-3C7B-2C48-BEF2-2FD68B7E67F5}" type="sibTrans" cxnId="{A1FCAE01-495F-0F4F-BE70-6CE2EF0E1C7D}">
      <dgm:prSet/>
      <dgm:spPr/>
      <dgm:t>
        <a:bodyPr/>
        <a:lstStyle/>
        <a:p>
          <a:endParaRPr lang="en-US" sz="2000">
            <a:solidFill>
              <a:srgbClr val="000000"/>
            </a:solidFill>
            <a:latin typeface="Cambria"/>
            <a:cs typeface="Cambria"/>
          </a:endParaRPr>
        </a:p>
      </dgm:t>
    </dgm:pt>
    <dgm:pt modelId="{3DF09EAD-2FA3-4882-948D-14EC317907E3}">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latin typeface="Cambria"/>
              <a:cs typeface="Cambria"/>
            </a:rPr>
            <a:t>Land allocation to individual or organization</a:t>
          </a:r>
          <a:endParaRPr lang="en-US" dirty="0">
            <a:solidFill>
              <a:srgbClr val="000000"/>
            </a:solidFill>
            <a:latin typeface="Cambria"/>
            <a:cs typeface="Cambria"/>
          </a:endParaRPr>
        </a:p>
      </dgm:t>
    </dgm:pt>
    <dgm:pt modelId="{F3F6403F-658C-4E1A-9B51-A0452D1E2B9C}" type="parTrans" cxnId="{1297F5D1-5A02-406F-BFD0-9B9D66750AA4}">
      <dgm:prSet/>
      <dgm:spPr/>
      <dgm:t>
        <a:bodyPr/>
        <a:lstStyle/>
        <a:p>
          <a:endParaRPr lang="en-IN"/>
        </a:p>
      </dgm:t>
    </dgm:pt>
    <dgm:pt modelId="{8A674608-41FC-4A00-ABB5-11B6461EB339}" type="sibTrans" cxnId="{1297F5D1-5A02-406F-BFD0-9B9D66750AA4}">
      <dgm:prSet/>
      <dgm:spPr/>
      <dgm:t>
        <a:bodyPr/>
        <a:lstStyle/>
        <a:p>
          <a:endParaRPr lang="en-IN"/>
        </a:p>
      </dgm:t>
    </dgm:pt>
    <dgm:pt modelId="{D4E530AD-5DB4-9749-9AF3-B6D4A795199E}" type="pres">
      <dgm:prSet presAssocID="{1BD6460B-27AF-6E44-93D7-7D3AFD9299FA}" presName="Name0" presStyleCnt="0">
        <dgm:presLayoutVars>
          <dgm:dir/>
          <dgm:animLvl val="lvl"/>
          <dgm:resizeHandles val="exact"/>
        </dgm:presLayoutVars>
      </dgm:prSet>
      <dgm:spPr/>
      <dgm:t>
        <a:bodyPr/>
        <a:lstStyle/>
        <a:p>
          <a:endParaRPr lang="en-US"/>
        </a:p>
      </dgm:t>
    </dgm:pt>
    <dgm:pt modelId="{CA1C2D01-2743-6D49-87AE-7CE9CCD42D89}" type="pres">
      <dgm:prSet presAssocID="{F2ED77AE-B611-EB48-92B7-45994C18F1CB}" presName="linNode" presStyleCnt="0"/>
      <dgm:spPr/>
      <dgm:t>
        <a:bodyPr/>
        <a:lstStyle/>
        <a:p>
          <a:endParaRPr lang="en-US"/>
        </a:p>
      </dgm:t>
    </dgm:pt>
    <dgm:pt modelId="{64CCD319-C2CF-6C47-A8A4-2AA4F114547B}" type="pres">
      <dgm:prSet presAssocID="{F2ED77AE-B611-EB48-92B7-45994C18F1CB}" presName="parentText" presStyleLbl="node1" presStyleIdx="0" presStyleCnt="5" custScaleX="195425" custLinFactNeighborX="30840" custLinFactNeighborY="63">
        <dgm:presLayoutVars>
          <dgm:chMax val="1"/>
          <dgm:bulletEnabled val="1"/>
        </dgm:presLayoutVars>
      </dgm:prSet>
      <dgm:spPr/>
      <dgm:t>
        <a:bodyPr/>
        <a:lstStyle/>
        <a:p>
          <a:endParaRPr lang="en-US"/>
        </a:p>
      </dgm:t>
    </dgm:pt>
    <dgm:pt modelId="{5454E952-75C2-1746-B066-3A3C3F3A6A3A}" type="pres">
      <dgm:prSet presAssocID="{5A535355-7921-5542-B134-B50029C462B6}" presName="sp" presStyleCnt="0"/>
      <dgm:spPr/>
      <dgm:t>
        <a:bodyPr/>
        <a:lstStyle/>
        <a:p>
          <a:endParaRPr lang="en-US"/>
        </a:p>
      </dgm:t>
    </dgm:pt>
    <dgm:pt modelId="{BE43EF6E-8343-4045-8D73-7D727280E9C0}" type="pres">
      <dgm:prSet presAssocID="{6D7E14F5-5962-274B-88C3-B01FB2A26D66}" presName="linNode" presStyleCnt="0"/>
      <dgm:spPr/>
      <dgm:t>
        <a:bodyPr/>
        <a:lstStyle/>
        <a:p>
          <a:endParaRPr lang="en-US"/>
        </a:p>
      </dgm:t>
    </dgm:pt>
    <dgm:pt modelId="{C4C1EC59-9F90-3549-A982-FC51D08B1B0A}" type="pres">
      <dgm:prSet presAssocID="{6D7E14F5-5962-274B-88C3-B01FB2A26D66}" presName="parentText" presStyleLbl="node1" presStyleIdx="1" presStyleCnt="5" custScaleX="195425" custLinFactNeighborX="30840" custLinFactNeighborY="63">
        <dgm:presLayoutVars>
          <dgm:chMax val="1"/>
          <dgm:bulletEnabled val="1"/>
        </dgm:presLayoutVars>
      </dgm:prSet>
      <dgm:spPr/>
      <dgm:t>
        <a:bodyPr/>
        <a:lstStyle/>
        <a:p>
          <a:endParaRPr lang="en-US"/>
        </a:p>
      </dgm:t>
    </dgm:pt>
    <dgm:pt modelId="{2CB727BF-5F7C-7E48-A0DC-49B818D3EAFD}" type="pres">
      <dgm:prSet presAssocID="{4E6D28E6-5F47-6245-A8AC-21FD051B2F36}" presName="sp" presStyleCnt="0"/>
      <dgm:spPr/>
      <dgm:t>
        <a:bodyPr/>
        <a:lstStyle/>
        <a:p>
          <a:endParaRPr lang="en-US"/>
        </a:p>
      </dgm:t>
    </dgm:pt>
    <dgm:pt modelId="{13C28F5F-E72E-004F-B814-22F4C7EA29F6}" type="pres">
      <dgm:prSet presAssocID="{C2B9B48D-3385-B745-BA54-9396F98F5CD8}" presName="linNode" presStyleCnt="0"/>
      <dgm:spPr/>
      <dgm:t>
        <a:bodyPr/>
        <a:lstStyle/>
        <a:p>
          <a:endParaRPr lang="en-US"/>
        </a:p>
      </dgm:t>
    </dgm:pt>
    <dgm:pt modelId="{658C5644-10A9-D74B-96C3-8A0BBCDD62EC}" type="pres">
      <dgm:prSet presAssocID="{C2B9B48D-3385-B745-BA54-9396F98F5CD8}" presName="parentText" presStyleLbl="node1" presStyleIdx="2" presStyleCnt="5" custScaleX="195425" custLinFactNeighborX="30840" custLinFactNeighborY="63">
        <dgm:presLayoutVars>
          <dgm:chMax val="1"/>
          <dgm:bulletEnabled val="1"/>
        </dgm:presLayoutVars>
      </dgm:prSet>
      <dgm:spPr/>
      <dgm:t>
        <a:bodyPr/>
        <a:lstStyle/>
        <a:p>
          <a:endParaRPr lang="en-US"/>
        </a:p>
      </dgm:t>
    </dgm:pt>
    <dgm:pt modelId="{1214B10A-32A5-0A4B-81C1-5C78C116FB19}" type="pres">
      <dgm:prSet presAssocID="{07F5121C-0755-9948-9239-883713E8072D}" presName="sp" presStyleCnt="0"/>
      <dgm:spPr/>
      <dgm:t>
        <a:bodyPr/>
        <a:lstStyle/>
        <a:p>
          <a:endParaRPr lang="en-US"/>
        </a:p>
      </dgm:t>
    </dgm:pt>
    <dgm:pt modelId="{6917452B-C439-4B3F-B0A2-3757E2285CBC}" type="pres">
      <dgm:prSet presAssocID="{3DF09EAD-2FA3-4882-948D-14EC317907E3}" presName="linNode" presStyleCnt="0"/>
      <dgm:spPr/>
    </dgm:pt>
    <dgm:pt modelId="{97381787-FD34-4132-9654-BC60E3EA6982}" type="pres">
      <dgm:prSet presAssocID="{3DF09EAD-2FA3-4882-948D-14EC317907E3}" presName="parentText" presStyleLbl="node1" presStyleIdx="3" presStyleCnt="5" custScaleX="195425" custLinFactNeighborX="30840" custLinFactNeighborY="63">
        <dgm:presLayoutVars>
          <dgm:chMax val="1"/>
          <dgm:bulletEnabled val="1"/>
        </dgm:presLayoutVars>
      </dgm:prSet>
      <dgm:spPr/>
      <dgm:t>
        <a:bodyPr/>
        <a:lstStyle/>
        <a:p>
          <a:endParaRPr lang="en-IN"/>
        </a:p>
      </dgm:t>
    </dgm:pt>
    <dgm:pt modelId="{E63647D0-26E1-479B-9A6E-47010085008E}" type="pres">
      <dgm:prSet presAssocID="{8A674608-41FC-4A00-ABB5-11B6461EB339}" presName="sp" presStyleCnt="0"/>
      <dgm:spPr/>
    </dgm:pt>
    <dgm:pt modelId="{F39A7559-B435-4B4F-8094-AA97A95C1B9E}" type="pres">
      <dgm:prSet presAssocID="{E623ADD4-DE5A-DD40-9B5B-2AE4D0654893}" presName="linNode" presStyleCnt="0"/>
      <dgm:spPr/>
      <dgm:t>
        <a:bodyPr/>
        <a:lstStyle/>
        <a:p>
          <a:endParaRPr lang="en-US"/>
        </a:p>
      </dgm:t>
    </dgm:pt>
    <dgm:pt modelId="{A089EAC0-CDB8-7040-9036-732169167E04}" type="pres">
      <dgm:prSet presAssocID="{E623ADD4-DE5A-DD40-9B5B-2AE4D0654893}" presName="parentText" presStyleLbl="node1" presStyleIdx="4" presStyleCnt="5" custScaleX="195425" custLinFactNeighborX="30840" custLinFactNeighborY="63">
        <dgm:presLayoutVars>
          <dgm:chMax val="1"/>
          <dgm:bulletEnabled val="1"/>
        </dgm:presLayoutVars>
      </dgm:prSet>
      <dgm:spPr/>
      <dgm:t>
        <a:bodyPr/>
        <a:lstStyle/>
        <a:p>
          <a:endParaRPr lang="en-US"/>
        </a:p>
      </dgm:t>
    </dgm:pt>
  </dgm:ptLst>
  <dgm:cxnLst>
    <dgm:cxn modelId="{4051E8B4-34CC-E642-8932-2ADF4965E77B}" srcId="{1BD6460B-27AF-6E44-93D7-7D3AFD9299FA}" destId="{6D7E14F5-5962-274B-88C3-B01FB2A26D66}" srcOrd="1" destOrd="0" parTransId="{17D03798-D7C3-E949-97E7-780657DEBA67}" sibTransId="{4E6D28E6-5F47-6245-A8AC-21FD051B2F36}"/>
    <dgm:cxn modelId="{EAEAEE7C-1902-504A-893B-2BB4651CC91B}" srcId="{1BD6460B-27AF-6E44-93D7-7D3AFD9299FA}" destId="{F2ED77AE-B611-EB48-92B7-45994C18F1CB}" srcOrd="0" destOrd="0" parTransId="{D4F112C8-C97E-FC4E-A2CD-79F00B547B61}" sibTransId="{5A535355-7921-5542-B134-B50029C462B6}"/>
    <dgm:cxn modelId="{E526C712-3358-4808-A959-7C3658C9B08E}" type="presOf" srcId="{F2ED77AE-B611-EB48-92B7-45994C18F1CB}" destId="{64CCD319-C2CF-6C47-A8A4-2AA4F114547B}" srcOrd="0" destOrd="0" presId="urn:microsoft.com/office/officeart/2005/8/layout/vList5"/>
    <dgm:cxn modelId="{1B5D7554-B2D0-4D37-991E-FBB1E4456966}" type="presOf" srcId="{C2B9B48D-3385-B745-BA54-9396F98F5CD8}" destId="{658C5644-10A9-D74B-96C3-8A0BBCDD62EC}" srcOrd="0" destOrd="0" presId="urn:microsoft.com/office/officeart/2005/8/layout/vList5"/>
    <dgm:cxn modelId="{1297F5D1-5A02-406F-BFD0-9B9D66750AA4}" srcId="{1BD6460B-27AF-6E44-93D7-7D3AFD9299FA}" destId="{3DF09EAD-2FA3-4882-948D-14EC317907E3}" srcOrd="3" destOrd="0" parTransId="{F3F6403F-658C-4E1A-9B51-A0452D1E2B9C}" sibTransId="{8A674608-41FC-4A00-ABB5-11B6461EB339}"/>
    <dgm:cxn modelId="{D5D5F491-3492-4D8B-A00A-270920ABB627}" type="presOf" srcId="{E623ADD4-DE5A-DD40-9B5B-2AE4D0654893}" destId="{A089EAC0-CDB8-7040-9036-732169167E04}" srcOrd="0" destOrd="0" presId="urn:microsoft.com/office/officeart/2005/8/layout/vList5"/>
    <dgm:cxn modelId="{B8E2963C-AEF7-EF42-9C21-90DEF67F6DEA}" srcId="{1BD6460B-27AF-6E44-93D7-7D3AFD9299FA}" destId="{C2B9B48D-3385-B745-BA54-9396F98F5CD8}" srcOrd="2" destOrd="0" parTransId="{2F6207CF-6E9E-6E48-ACEC-F43534B40DEF}" sibTransId="{07F5121C-0755-9948-9239-883713E8072D}"/>
    <dgm:cxn modelId="{A1FCAE01-495F-0F4F-BE70-6CE2EF0E1C7D}" srcId="{1BD6460B-27AF-6E44-93D7-7D3AFD9299FA}" destId="{E623ADD4-DE5A-DD40-9B5B-2AE4D0654893}" srcOrd="4" destOrd="0" parTransId="{CD171008-397C-CD43-B685-9D83E44E4F99}" sibTransId="{F72E21D5-3C7B-2C48-BEF2-2FD68B7E67F5}"/>
    <dgm:cxn modelId="{A9C0CD47-F187-4533-953A-46BE1CD440BF}" type="presOf" srcId="{6D7E14F5-5962-274B-88C3-B01FB2A26D66}" destId="{C4C1EC59-9F90-3549-A982-FC51D08B1B0A}" srcOrd="0" destOrd="0" presId="urn:microsoft.com/office/officeart/2005/8/layout/vList5"/>
    <dgm:cxn modelId="{4D0024CD-7778-414A-811C-5238263F8651}" type="presOf" srcId="{1BD6460B-27AF-6E44-93D7-7D3AFD9299FA}" destId="{D4E530AD-5DB4-9749-9AF3-B6D4A795199E}" srcOrd="0" destOrd="0" presId="urn:microsoft.com/office/officeart/2005/8/layout/vList5"/>
    <dgm:cxn modelId="{210B64CA-71BA-4308-937A-9F46E961A942}" type="presOf" srcId="{3DF09EAD-2FA3-4882-948D-14EC317907E3}" destId="{97381787-FD34-4132-9654-BC60E3EA6982}" srcOrd="0" destOrd="0" presId="urn:microsoft.com/office/officeart/2005/8/layout/vList5"/>
    <dgm:cxn modelId="{5D78B849-A5C4-44CB-9E98-75BD8F78C4A5}" type="presParOf" srcId="{D4E530AD-5DB4-9749-9AF3-B6D4A795199E}" destId="{CA1C2D01-2743-6D49-87AE-7CE9CCD42D89}" srcOrd="0" destOrd="0" presId="urn:microsoft.com/office/officeart/2005/8/layout/vList5"/>
    <dgm:cxn modelId="{E781C547-94BC-4047-A6E3-6BB1BD6DDA58}" type="presParOf" srcId="{CA1C2D01-2743-6D49-87AE-7CE9CCD42D89}" destId="{64CCD319-C2CF-6C47-A8A4-2AA4F114547B}" srcOrd="0" destOrd="0" presId="urn:microsoft.com/office/officeart/2005/8/layout/vList5"/>
    <dgm:cxn modelId="{71986AD9-F05E-45AA-8164-04E1F35A305D}" type="presParOf" srcId="{D4E530AD-5DB4-9749-9AF3-B6D4A795199E}" destId="{5454E952-75C2-1746-B066-3A3C3F3A6A3A}" srcOrd="1" destOrd="0" presId="urn:microsoft.com/office/officeart/2005/8/layout/vList5"/>
    <dgm:cxn modelId="{22039A9C-5164-45F8-9DE9-2C5054ED496F}" type="presParOf" srcId="{D4E530AD-5DB4-9749-9AF3-B6D4A795199E}" destId="{BE43EF6E-8343-4045-8D73-7D727280E9C0}" srcOrd="2" destOrd="0" presId="urn:microsoft.com/office/officeart/2005/8/layout/vList5"/>
    <dgm:cxn modelId="{A652308D-61BC-468F-95F5-01806F5DB964}" type="presParOf" srcId="{BE43EF6E-8343-4045-8D73-7D727280E9C0}" destId="{C4C1EC59-9F90-3549-A982-FC51D08B1B0A}" srcOrd="0" destOrd="0" presId="urn:microsoft.com/office/officeart/2005/8/layout/vList5"/>
    <dgm:cxn modelId="{EE58DFBD-6207-4667-B311-C4FD501A75EC}" type="presParOf" srcId="{D4E530AD-5DB4-9749-9AF3-B6D4A795199E}" destId="{2CB727BF-5F7C-7E48-A0DC-49B818D3EAFD}" srcOrd="3" destOrd="0" presId="urn:microsoft.com/office/officeart/2005/8/layout/vList5"/>
    <dgm:cxn modelId="{E95D227D-06C3-4FF4-8FFF-22B20B3AF6EE}" type="presParOf" srcId="{D4E530AD-5DB4-9749-9AF3-B6D4A795199E}" destId="{13C28F5F-E72E-004F-B814-22F4C7EA29F6}" srcOrd="4" destOrd="0" presId="urn:microsoft.com/office/officeart/2005/8/layout/vList5"/>
    <dgm:cxn modelId="{945D6E4D-C881-416A-A62E-A916FA64AB1C}" type="presParOf" srcId="{13C28F5F-E72E-004F-B814-22F4C7EA29F6}" destId="{658C5644-10A9-D74B-96C3-8A0BBCDD62EC}" srcOrd="0" destOrd="0" presId="urn:microsoft.com/office/officeart/2005/8/layout/vList5"/>
    <dgm:cxn modelId="{85A17CA3-6C8A-426F-B3F6-A31A7618729C}" type="presParOf" srcId="{D4E530AD-5DB4-9749-9AF3-B6D4A795199E}" destId="{1214B10A-32A5-0A4B-81C1-5C78C116FB19}" srcOrd="5" destOrd="0" presId="urn:microsoft.com/office/officeart/2005/8/layout/vList5"/>
    <dgm:cxn modelId="{551EF0F5-8608-4928-B539-A0A972F76382}" type="presParOf" srcId="{D4E530AD-5DB4-9749-9AF3-B6D4A795199E}" destId="{6917452B-C439-4B3F-B0A2-3757E2285CBC}" srcOrd="6" destOrd="0" presId="urn:microsoft.com/office/officeart/2005/8/layout/vList5"/>
    <dgm:cxn modelId="{F8667850-0D32-4FDE-B0A1-76D6DE54E4E3}" type="presParOf" srcId="{6917452B-C439-4B3F-B0A2-3757E2285CBC}" destId="{97381787-FD34-4132-9654-BC60E3EA6982}" srcOrd="0" destOrd="0" presId="urn:microsoft.com/office/officeart/2005/8/layout/vList5"/>
    <dgm:cxn modelId="{7271663C-15B5-4E29-94B6-A662F79A966F}" type="presParOf" srcId="{D4E530AD-5DB4-9749-9AF3-B6D4A795199E}" destId="{E63647D0-26E1-479B-9A6E-47010085008E}" srcOrd="7" destOrd="0" presId="urn:microsoft.com/office/officeart/2005/8/layout/vList5"/>
    <dgm:cxn modelId="{D82A72CA-7929-4878-A74C-88FFD48B1C95}" type="presParOf" srcId="{D4E530AD-5DB4-9749-9AF3-B6D4A795199E}" destId="{F39A7559-B435-4B4F-8094-AA97A95C1B9E}" srcOrd="8" destOrd="0" presId="urn:microsoft.com/office/officeart/2005/8/layout/vList5"/>
    <dgm:cxn modelId="{6308A9F5-ACAD-469F-8957-0B9C57DE1C49}" type="presParOf" srcId="{F39A7559-B435-4B4F-8094-AA97A95C1B9E}" destId="{A089EAC0-CDB8-7040-9036-732169167E0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1417C37-5ADC-5849-878F-01C056D00394}" type="doc">
      <dgm:prSet loTypeId="urn:microsoft.com/office/officeart/2005/8/layout/pyramid2" loCatId="" qsTypeId="urn:microsoft.com/office/officeart/2005/8/quickstyle/simple1" qsCatId="simple" csTypeId="urn:microsoft.com/office/officeart/2005/8/colors/accent3_2" csCatId="accent3" phldr="1"/>
      <dgm:spPr/>
      <dgm:t>
        <a:bodyPr/>
        <a:lstStyle/>
        <a:p>
          <a:endParaRPr lang="en-US"/>
        </a:p>
      </dgm:t>
    </dgm:pt>
    <dgm:pt modelId="{29C0E86E-F179-F043-AC72-2C1AF6A0576F}">
      <dgm:prSet custT="1"/>
      <dgm:spPr/>
      <dgm:t>
        <a:bodyPr/>
        <a:lstStyle/>
        <a:p>
          <a:pPr rtl="0"/>
          <a:r>
            <a:rPr lang="en-US" sz="2000" dirty="0" smtClean="0">
              <a:latin typeface="Cambria"/>
              <a:cs typeface="Cambria"/>
            </a:rPr>
            <a:t>Regular recruitment/appointment or promotion through UPSC, SPSC or Staff Selections or other statutory authority can continue</a:t>
          </a:r>
          <a:endParaRPr lang="en-US" sz="2000" dirty="0">
            <a:latin typeface="Cambria"/>
            <a:cs typeface="Cambria"/>
          </a:endParaRPr>
        </a:p>
      </dgm:t>
    </dgm:pt>
    <dgm:pt modelId="{02A91EC9-7D9E-024A-9E37-023EBEC884BE}" type="parTrans" cxnId="{A83D1649-F47D-8546-AC31-FF5263B502D7}">
      <dgm:prSet/>
      <dgm:spPr/>
      <dgm:t>
        <a:bodyPr/>
        <a:lstStyle/>
        <a:p>
          <a:endParaRPr lang="en-US" sz="2000">
            <a:latin typeface="Cambria"/>
            <a:cs typeface="Cambria"/>
          </a:endParaRPr>
        </a:p>
      </dgm:t>
    </dgm:pt>
    <dgm:pt modelId="{85D18DB0-F35A-4C47-8F08-8A90CC6F9C6A}" type="sibTrans" cxnId="{A83D1649-F47D-8546-AC31-FF5263B502D7}">
      <dgm:prSet/>
      <dgm:spPr/>
      <dgm:t>
        <a:bodyPr/>
        <a:lstStyle/>
        <a:p>
          <a:endParaRPr lang="en-US" sz="2000">
            <a:latin typeface="Cambria"/>
            <a:cs typeface="Cambria"/>
          </a:endParaRPr>
        </a:p>
      </dgm:t>
    </dgm:pt>
    <dgm:pt modelId="{62BE218C-B225-A346-A1E5-87E227C05B90}">
      <dgm:prSet custT="1"/>
      <dgm:spPr/>
      <dgm:t>
        <a:bodyPr/>
        <a:lstStyle/>
        <a:p>
          <a:pPr rtl="0"/>
          <a:r>
            <a:rPr lang="en-US" sz="2000" smtClean="0">
              <a:latin typeface="Cambria"/>
              <a:cs typeface="Cambria"/>
            </a:rPr>
            <a:t>No formal function shall be held involving political functionaries  while starting any work (Including relief work)</a:t>
          </a:r>
          <a:endParaRPr lang="en-US" sz="2000">
            <a:latin typeface="Cambria"/>
            <a:cs typeface="Cambria"/>
          </a:endParaRPr>
        </a:p>
      </dgm:t>
    </dgm:pt>
    <dgm:pt modelId="{875C4945-63BE-6F45-AEDD-F1E8C97914D8}" type="parTrans" cxnId="{BF5681FC-3773-8848-9C39-32C24C1D75D6}">
      <dgm:prSet/>
      <dgm:spPr/>
      <dgm:t>
        <a:bodyPr/>
        <a:lstStyle/>
        <a:p>
          <a:endParaRPr lang="en-US" sz="2000">
            <a:latin typeface="Cambria"/>
            <a:cs typeface="Cambria"/>
          </a:endParaRPr>
        </a:p>
      </dgm:t>
    </dgm:pt>
    <dgm:pt modelId="{2A42CD48-B295-D940-AF38-A041FBB22D02}" type="sibTrans" cxnId="{BF5681FC-3773-8848-9C39-32C24C1D75D6}">
      <dgm:prSet/>
      <dgm:spPr/>
      <dgm:t>
        <a:bodyPr/>
        <a:lstStyle/>
        <a:p>
          <a:endParaRPr lang="en-US" sz="2000">
            <a:latin typeface="Cambria"/>
            <a:cs typeface="Cambria"/>
          </a:endParaRPr>
        </a:p>
      </dgm:t>
    </dgm:pt>
    <dgm:pt modelId="{6E3048A5-BED1-3845-851D-2FA2331D3626}">
      <dgm:prSet custT="1"/>
      <dgm:spPr/>
      <dgm:t>
        <a:bodyPr/>
        <a:lstStyle/>
        <a:p>
          <a:pPr rtl="0"/>
          <a:r>
            <a:rPr lang="en-US" sz="2000" dirty="0" smtClean="0">
              <a:latin typeface="Cambria"/>
              <a:cs typeface="Cambria"/>
              <a:hlinkClick xmlns:r="http://schemas.openxmlformats.org/officeDocument/2006/relationships" r:id="rId1" action="ppaction://hlinkfile"/>
            </a:rPr>
            <a:t>(Instruction Sl. No. 96, </a:t>
          </a:r>
          <a:r>
            <a:rPr lang="en-US" sz="2000" dirty="0" err="1" smtClean="0">
              <a:latin typeface="Cambria"/>
              <a:cs typeface="Cambria"/>
              <a:hlinkClick xmlns:r="http://schemas.openxmlformats.org/officeDocument/2006/relationships" r:id="rId1" action="ppaction://hlinkfile"/>
            </a:rPr>
            <a:t>CoI</a:t>
          </a:r>
          <a:r>
            <a:rPr lang="en-US" sz="2000" dirty="0" smtClean="0">
              <a:latin typeface="Cambria"/>
              <a:cs typeface="Cambria"/>
              <a:hlinkClick xmlns:r="http://schemas.openxmlformats.org/officeDocument/2006/relationships" r:id="rId1" action="ppaction://hlinkfile"/>
            </a:rPr>
            <a:t>-2011, EC Letter No. 437/6/2009/-</a:t>
          </a:r>
          <a:r>
            <a:rPr lang="en-US" sz="2000" dirty="0" err="1" smtClean="0">
              <a:latin typeface="Cambria"/>
              <a:cs typeface="Cambria"/>
              <a:hlinkClick xmlns:r="http://schemas.openxmlformats.org/officeDocument/2006/relationships" r:id="rId1" action="ppaction://hlinkfile"/>
            </a:rPr>
            <a:t>CC&amp;BE</a:t>
          </a:r>
          <a:r>
            <a:rPr lang="en-US" sz="2000" dirty="0" smtClean="0">
              <a:latin typeface="Cambria"/>
              <a:cs typeface="Cambria"/>
              <a:hlinkClick xmlns:r="http://schemas.openxmlformats.org/officeDocument/2006/relationships" r:id="rId1" action="ppaction://hlinkfile"/>
            </a:rPr>
            <a:t>, dated 5/03/2009)</a:t>
          </a:r>
          <a:endParaRPr lang="en-US" sz="2000" dirty="0">
            <a:latin typeface="Cambria"/>
            <a:cs typeface="Cambria"/>
          </a:endParaRPr>
        </a:p>
      </dgm:t>
    </dgm:pt>
    <dgm:pt modelId="{F35E1D8D-39B7-D94D-879F-181F685C93AE}" type="parTrans" cxnId="{3ECA414E-39B2-2A43-ABEA-EE9DBFC2A17B}">
      <dgm:prSet/>
      <dgm:spPr/>
      <dgm:t>
        <a:bodyPr/>
        <a:lstStyle/>
        <a:p>
          <a:endParaRPr lang="en-US" sz="2000">
            <a:latin typeface="Cambria"/>
            <a:cs typeface="Cambria"/>
          </a:endParaRPr>
        </a:p>
      </dgm:t>
    </dgm:pt>
    <dgm:pt modelId="{224C1D4E-F24F-B249-B973-8CC5E4DEF1EE}" type="sibTrans" cxnId="{3ECA414E-39B2-2A43-ABEA-EE9DBFC2A17B}">
      <dgm:prSet/>
      <dgm:spPr/>
      <dgm:t>
        <a:bodyPr/>
        <a:lstStyle/>
        <a:p>
          <a:endParaRPr lang="en-US" sz="2000">
            <a:latin typeface="Cambria"/>
            <a:cs typeface="Cambria"/>
          </a:endParaRPr>
        </a:p>
      </dgm:t>
    </dgm:pt>
    <dgm:pt modelId="{78D9130C-B71A-1747-90D6-302CA5DB916B}" type="pres">
      <dgm:prSet presAssocID="{81417C37-5ADC-5849-878F-01C056D00394}" presName="compositeShape" presStyleCnt="0">
        <dgm:presLayoutVars>
          <dgm:dir/>
          <dgm:resizeHandles/>
        </dgm:presLayoutVars>
      </dgm:prSet>
      <dgm:spPr/>
      <dgm:t>
        <a:bodyPr/>
        <a:lstStyle/>
        <a:p>
          <a:endParaRPr lang="en-US"/>
        </a:p>
      </dgm:t>
    </dgm:pt>
    <dgm:pt modelId="{E6CD2AC7-8570-FA43-BE0B-5EA9DFB9F77D}" type="pres">
      <dgm:prSet presAssocID="{81417C37-5ADC-5849-878F-01C056D00394}" presName="pyramid" presStyleLbl="node1" presStyleIdx="0" presStyleCnt="1" custLinFactNeighborX="-36274"/>
      <dgm:spPr/>
      <dgm:t>
        <a:bodyPr/>
        <a:lstStyle/>
        <a:p>
          <a:endParaRPr lang="en-US"/>
        </a:p>
      </dgm:t>
    </dgm:pt>
    <dgm:pt modelId="{D3147172-2418-F64D-A0FB-70FE2AA032EB}" type="pres">
      <dgm:prSet presAssocID="{81417C37-5ADC-5849-878F-01C056D00394}" presName="theList" presStyleCnt="0"/>
      <dgm:spPr/>
      <dgm:t>
        <a:bodyPr/>
        <a:lstStyle/>
        <a:p>
          <a:endParaRPr lang="en-US"/>
        </a:p>
      </dgm:t>
    </dgm:pt>
    <dgm:pt modelId="{5DB8F3A1-3214-814B-B11E-7F584151E7D6}" type="pres">
      <dgm:prSet presAssocID="{29C0E86E-F179-F043-AC72-2C1AF6A0576F}" presName="aNode" presStyleLbl="fgAcc1" presStyleIdx="0" presStyleCnt="3" custScaleX="204969" custScaleY="190817" custLinFactNeighborX="25166">
        <dgm:presLayoutVars>
          <dgm:bulletEnabled val="1"/>
        </dgm:presLayoutVars>
      </dgm:prSet>
      <dgm:spPr/>
      <dgm:t>
        <a:bodyPr/>
        <a:lstStyle/>
        <a:p>
          <a:endParaRPr lang="en-US"/>
        </a:p>
      </dgm:t>
    </dgm:pt>
    <dgm:pt modelId="{44AC3CC9-AC9B-C542-B9AB-B08260C20CF0}" type="pres">
      <dgm:prSet presAssocID="{29C0E86E-F179-F043-AC72-2C1AF6A0576F}" presName="aSpace" presStyleCnt="0"/>
      <dgm:spPr/>
      <dgm:t>
        <a:bodyPr/>
        <a:lstStyle/>
        <a:p>
          <a:endParaRPr lang="en-US"/>
        </a:p>
      </dgm:t>
    </dgm:pt>
    <dgm:pt modelId="{ED0E3B65-8EC0-4642-A458-756074E68CF7}" type="pres">
      <dgm:prSet presAssocID="{62BE218C-B225-A346-A1E5-87E227C05B90}" presName="aNode" presStyleLbl="fgAcc1" presStyleIdx="1" presStyleCnt="3" custScaleX="204969" custScaleY="190817" custLinFactNeighborX="25166">
        <dgm:presLayoutVars>
          <dgm:bulletEnabled val="1"/>
        </dgm:presLayoutVars>
      </dgm:prSet>
      <dgm:spPr/>
      <dgm:t>
        <a:bodyPr/>
        <a:lstStyle/>
        <a:p>
          <a:endParaRPr lang="en-US"/>
        </a:p>
      </dgm:t>
    </dgm:pt>
    <dgm:pt modelId="{7D1931FA-3B21-8C48-93EC-6F84C50F1F5C}" type="pres">
      <dgm:prSet presAssocID="{62BE218C-B225-A346-A1E5-87E227C05B90}" presName="aSpace" presStyleCnt="0"/>
      <dgm:spPr/>
      <dgm:t>
        <a:bodyPr/>
        <a:lstStyle/>
        <a:p>
          <a:endParaRPr lang="en-US"/>
        </a:p>
      </dgm:t>
    </dgm:pt>
    <dgm:pt modelId="{D2AA4DC0-0E13-F940-8827-0EE163B97A3B}" type="pres">
      <dgm:prSet presAssocID="{6E3048A5-BED1-3845-851D-2FA2331D3626}" presName="aNode" presStyleLbl="fgAcc1" presStyleIdx="2" presStyleCnt="3" custScaleX="204969" custScaleY="190817" custLinFactNeighborX="25166">
        <dgm:presLayoutVars>
          <dgm:bulletEnabled val="1"/>
        </dgm:presLayoutVars>
      </dgm:prSet>
      <dgm:spPr/>
      <dgm:t>
        <a:bodyPr/>
        <a:lstStyle/>
        <a:p>
          <a:endParaRPr lang="en-US"/>
        </a:p>
      </dgm:t>
    </dgm:pt>
    <dgm:pt modelId="{A6AE8D74-0E86-DC4C-A718-65B63CA4477F}" type="pres">
      <dgm:prSet presAssocID="{6E3048A5-BED1-3845-851D-2FA2331D3626}" presName="aSpace" presStyleCnt="0"/>
      <dgm:spPr/>
      <dgm:t>
        <a:bodyPr/>
        <a:lstStyle/>
        <a:p>
          <a:endParaRPr lang="en-US"/>
        </a:p>
      </dgm:t>
    </dgm:pt>
  </dgm:ptLst>
  <dgm:cxnLst>
    <dgm:cxn modelId="{A83D1649-F47D-8546-AC31-FF5263B502D7}" srcId="{81417C37-5ADC-5849-878F-01C056D00394}" destId="{29C0E86E-F179-F043-AC72-2C1AF6A0576F}" srcOrd="0" destOrd="0" parTransId="{02A91EC9-7D9E-024A-9E37-023EBEC884BE}" sibTransId="{85D18DB0-F35A-4C47-8F08-8A90CC6F9C6A}"/>
    <dgm:cxn modelId="{BF5681FC-3773-8848-9C39-32C24C1D75D6}" srcId="{81417C37-5ADC-5849-878F-01C056D00394}" destId="{62BE218C-B225-A346-A1E5-87E227C05B90}" srcOrd="1" destOrd="0" parTransId="{875C4945-63BE-6F45-AEDD-F1E8C97914D8}" sibTransId="{2A42CD48-B295-D940-AF38-A041FBB22D02}"/>
    <dgm:cxn modelId="{403A96EB-D6C6-457A-829F-6315A17FBD2C}" type="presOf" srcId="{62BE218C-B225-A346-A1E5-87E227C05B90}" destId="{ED0E3B65-8EC0-4642-A458-756074E68CF7}" srcOrd="0" destOrd="0" presId="urn:microsoft.com/office/officeart/2005/8/layout/pyramid2"/>
    <dgm:cxn modelId="{3ECA414E-39B2-2A43-ABEA-EE9DBFC2A17B}" srcId="{81417C37-5ADC-5849-878F-01C056D00394}" destId="{6E3048A5-BED1-3845-851D-2FA2331D3626}" srcOrd="2" destOrd="0" parTransId="{F35E1D8D-39B7-D94D-879F-181F685C93AE}" sibTransId="{224C1D4E-F24F-B249-B973-8CC5E4DEF1EE}"/>
    <dgm:cxn modelId="{FC464F37-011D-447D-9194-08951C56D612}" type="presOf" srcId="{6E3048A5-BED1-3845-851D-2FA2331D3626}" destId="{D2AA4DC0-0E13-F940-8827-0EE163B97A3B}" srcOrd="0" destOrd="0" presId="urn:microsoft.com/office/officeart/2005/8/layout/pyramid2"/>
    <dgm:cxn modelId="{4E971D15-A36B-4251-B454-AA9D97658269}" type="presOf" srcId="{81417C37-5ADC-5849-878F-01C056D00394}" destId="{78D9130C-B71A-1747-90D6-302CA5DB916B}" srcOrd="0" destOrd="0" presId="urn:microsoft.com/office/officeart/2005/8/layout/pyramid2"/>
    <dgm:cxn modelId="{6F7B9C96-BD21-48FA-A8DE-E556527CFE15}" type="presOf" srcId="{29C0E86E-F179-F043-AC72-2C1AF6A0576F}" destId="{5DB8F3A1-3214-814B-B11E-7F584151E7D6}" srcOrd="0" destOrd="0" presId="urn:microsoft.com/office/officeart/2005/8/layout/pyramid2"/>
    <dgm:cxn modelId="{59E07C49-0FDB-4A5B-9E7C-0B8AEC531031}" type="presParOf" srcId="{78D9130C-B71A-1747-90D6-302CA5DB916B}" destId="{E6CD2AC7-8570-FA43-BE0B-5EA9DFB9F77D}" srcOrd="0" destOrd="0" presId="urn:microsoft.com/office/officeart/2005/8/layout/pyramid2"/>
    <dgm:cxn modelId="{9525107C-455D-4073-88B8-46C74322DAA9}" type="presParOf" srcId="{78D9130C-B71A-1747-90D6-302CA5DB916B}" destId="{D3147172-2418-F64D-A0FB-70FE2AA032EB}" srcOrd="1" destOrd="0" presId="urn:microsoft.com/office/officeart/2005/8/layout/pyramid2"/>
    <dgm:cxn modelId="{86E328E3-2DE6-4D2C-9767-0BDCFD4C0E75}" type="presParOf" srcId="{D3147172-2418-F64D-A0FB-70FE2AA032EB}" destId="{5DB8F3A1-3214-814B-B11E-7F584151E7D6}" srcOrd="0" destOrd="0" presId="urn:microsoft.com/office/officeart/2005/8/layout/pyramid2"/>
    <dgm:cxn modelId="{4880E612-7614-4DB3-AAAE-652905592051}" type="presParOf" srcId="{D3147172-2418-F64D-A0FB-70FE2AA032EB}" destId="{44AC3CC9-AC9B-C542-B9AB-B08260C20CF0}" srcOrd="1" destOrd="0" presId="urn:microsoft.com/office/officeart/2005/8/layout/pyramid2"/>
    <dgm:cxn modelId="{C15C8AEE-4E5C-48BB-81C0-AB7EF4FDF92C}" type="presParOf" srcId="{D3147172-2418-F64D-A0FB-70FE2AA032EB}" destId="{ED0E3B65-8EC0-4642-A458-756074E68CF7}" srcOrd="2" destOrd="0" presId="urn:microsoft.com/office/officeart/2005/8/layout/pyramid2"/>
    <dgm:cxn modelId="{2EB98011-268D-4F0B-913C-BB35B62AD46C}" type="presParOf" srcId="{D3147172-2418-F64D-A0FB-70FE2AA032EB}" destId="{7D1931FA-3B21-8C48-93EC-6F84C50F1F5C}" srcOrd="3" destOrd="0" presId="urn:microsoft.com/office/officeart/2005/8/layout/pyramid2"/>
    <dgm:cxn modelId="{DBF4A335-9C1C-432D-B46A-4A10F2AAF6AC}" type="presParOf" srcId="{D3147172-2418-F64D-A0FB-70FE2AA032EB}" destId="{D2AA4DC0-0E13-F940-8827-0EE163B97A3B}" srcOrd="4" destOrd="0" presId="urn:microsoft.com/office/officeart/2005/8/layout/pyramid2"/>
    <dgm:cxn modelId="{692CCDCC-DC56-4EC6-B53E-809F2CBE05BA}" type="presParOf" srcId="{D3147172-2418-F64D-A0FB-70FE2AA032EB}" destId="{A6AE8D74-0E86-DC4C-A718-65B63CA4477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90D9026-588B-374F-996F-C3123CFD237D}"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B2EC466-19F4-744E-B8BC-31334770B8F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In the case of national, regional and State utility schemes, which have already been brought up to the stage of completion, their utilization or functioning in public interest should not be stopped or delayed. </a:t>
          </a:r>
          <a:endParaRPr lang="en-US" sz="2000" dirty="0">
            <a:solidFill>
              <a:srgbClr val="000000"/>
            </a:solidFill>
            <a:latin typeface="Cambria"/>
            <a:cs typeface="Cambria"/>
          </a:endParaRPr>
        </a:p>
      </dgm:t>
    </dgm:pt>
    <dgm:pt modelId="{9E2853F8-FB1B-3D42-AB2A-E40BFF9771B3}" type="parTrans" cxnId="{54AFD9C3-A41F-0B43-9FC4-343BAD9B2AFA}">
      <dgm:prSet/>
      <dgm:spPr/>
      <dgm:t>
        <a:bodyPr/>
        <a:lstStyle/>
        <a:p>
          <a:endParaRPr lang="en-US" sz="2000">
            <a:solidFill>
              <a:srgbClr val="000000"/>
            </a:solidFill>
            <a:latin typeface="Cambria"/>
            <a:cs typeface="Cambria"/>
          </a:endParaRPr>
        </a:p>
      </dgm:t>
    </dgm:pt>
    <dgm:pt modelId="{F60B952B-2C62-DF4A-BF7C-85099767FA48}" type="sibTrans" cxnId="{54AFD9C3-A41F-0B43-9FC4-343BAD9B2AFA}">
      <dgm:prSet/>
      <dgm:spPr/>
      <dgm:t>
        <a:bodyPr/>
        <a:lstStyle/>
        <a:p>
          <a:endParaRPr lang="en-US" sz="2000">
            <a:solidFill>
              <a:srgbClr val="000000"/>
            </a:solidFill>
            <a:latin typeface="Cambria"/>
            <a:cs typeface="Cambria"/>
          </a:endParaRPr>
        </a:p>
      </dgm:t>
    </dgm:pt>
    <dgm:pt modelId="{DF45BF04-68A4-1847-8867-7332F23A68C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smtClean="0">
              <a:solidFill>
                <a:srgbClr val="000000"/>
              </a:solidFill>
              <a:latin typeface="Cambria"/>
              <a:cs typeface="Cambria"/>
            </a:rPr>
            <a:t>Commissioning of such schemes is done by civil authority and without associating political functionaries and without any fanfare or ceremonies. </a:t>
          </a:r>
          <a:endParaRPr lang="en-US" sz="2000">
            <a:solidFill>
              <a:srgbClr val="000000"/>
            </a:solidFill>
            <a:latin typeface="Cambria"/>
            <a:cs typeface="Cambria"/>
          </a:endParaRPr>
        </a:p>
      </dgm:t>
    </dgm:pt>
    <dgm:pt modelId="{9D884CD1-F95F-1E48-98AB-9D99A4665C23}" type="parTrans" cxnId="{1A3962FE-80B3-3749-89BA-3640BCE58371}">
      <dgm:prSet/>
      <dgm:spPr/>
      <dgm:t>
        <a:bodyPr/>
        <a:lstStyle/>
        <a:p>
          <a:endParaRPr lang="en-US" sz="2000">
            <a:solidFill>
              <a:srgbClr val="000000"/>
            </a:solidFill>
            <a:latin typeface="Cambria"/>
            <a:cs typeface="Cambria"/>
          </a:endParaRPr>
        </a:p>
      </dgm:t>
    </dgm:pt>
    <dgm:pt modelId="{EC7165F9-316C-034B-AEC9-F5F58FD368C9}" type="sibTrans" cxnId="{1A3962FE-80B3-3749-89BA-3640BCE58371}">
      <dgm:prSet/>
      <dgm:spPr/>
      <dgm:t>
        <a:bodyPr/>
        <a:lstStyle/>
        <a:p>
          <a:endParaRPr lang="en-US" sz="2000">
            <a:solidFill>
              <a:srgbClr val="000000"/>
            </a:solidFill>
            <a:latin typeface="Cambria"/>
            <a:cs typeface="Cambria"/>
          </a:endParaRPr>
        </a:p>
      </dgm:t>
    </dgm:pt>
    <dgm:pt modelId="{C30D0384-7662-904E-916A-07631D81F403}" type="pres">
      <dgm:prSet presAssocID="{F90D9026-588B-374F-996F-C3123CFD237D}" presName="linear" presStyleCnt="0">
        <dgm:presLayoutVars>
          <dgm:animLvl val="lvl"/>
          <dgm:resizeHandles val="exact"/>
        </dgm:presLayoutVars>
      </dgm:prSet>
      <dgm:spPr/>
      <dgm:t>
        <a:bodyPr/>
        <a:lstStyle/>
        <a:p>
          <a:endParaRPr lang="en-US"/>
        </a:p>
      </dgm:t>
    </dgm:pt>
    <dgm:pt modelId="{53D15D3B-7EB8-B744-B136-2DC04C918A6C}" type="pres">
      <dgm:prSet presAssocID="{4B2EC466-19F4-744E-B8BC-31334770B8F7}" presName="parentText" presStyleLbl="node1" presStyleIdx="0" presStyleCnt="2">
        <dgm:presLayoutVars>
          <dgm:chMax val="0"/>
          <dgm:bulletEnabled val="1"/>
        </dgm:presLayoutVars>
      </dgm:prSet>
      <dgm:spPr/>
      <dgm:t>
        <a:bodyPr/>
        <a:lstStyle/>
        <a:p>
          <a:endParaRPr lang="en-US"/>
        </a:p>
      </dgm:t>
    </dgm:pt>
    <dgm:pt modelId="{05FA62D3-8EB7-C54F-86A0-6285A2ECDFCB}" type="pres">
      <dgm:prSet presAssocID="{F60B952B-2C62-DF4A-BF7C-85099767FA48}" presName="spacer" presStyleCnt="0"/>
      <dgm:spPr/>
      <dgm:t>
        <a:bodyPr/>
        <a:lstStyle/>
        <a:p>
          <a:endParaRPr lang="en-US"/>
        </a:p>
      </dgm:t>
    </dgm:pt>
    <dgm:pt modelId="{9479A777-F052-384A-B63A-A52DE18C926E}" type="pres">
      <dgm:prSet presAssocID="{DF45BF04-68A4-1847-8867-7332F23A68CC}" presName="parentText" presStyleLbl="node1" presStyleIdx="1" presStyleCnt="2">
        <dgm:presLayoutVars>
          <dgm:chMax val="0"/>
          <dgm:bulletEnabled val="1"/>
        </dgm:presLayoutVars>
      </dgm:prSet>
      <dgm:spPr/>
      <dgm:t>
        <a:bodyPr/>
        <a:lstStyle/>
        <a:p>
          <a:endParaRPr lang="en-US"/>
        </a:p>
      </dgm:t>
    </dgm:pt>
  </dgm:ptLst>
  <dgm:cxnLst>
    <dgm:cxn modelId="{6786DA1F-018D-4B1E-9E6F-EBF96BABBB3D}" type="presOf" srcId="{DF45BF04-68A4-1847-8867-7332F23A68CC}" destId="{9479A777-F052-384A-B63A-A52DE18C926E}" srcOrd="0" destOrd="0" presId="urn:microsoft.com/office/officeart/2005/8/layout/vList2"/>
    <dgm:cxn modelId="{1A3962FE-80B3-3749-89BA-3640BCE58371}" srcId="{F90D9026-588B-374F-996F-C3123CFD237D}" destId="{DF45BF04-68A4-1847-8867-7332F23A68CC}" srcOrd="1" destOrd="0" parTransId="{9D884CD1-F95F-1E48-98AB-9D99A4665C23}" sibTransId="{EC7165F9-316C-034B-AEC9-F5F58FD368C9}"/>
    <dgm:cxn modelId="{261CED3D-3D6F-402C-AAFA-F9F4B4419A35}" type="presOf" srcId="{F90D9026-588B-374F-996F-C3123CFD237D}" destId="{C30D0384-7662-904E-916A-07631D81F403}" srcOrd="0" destOrd="0" presId="urn:microsoft.com/office/officeart/2005/8/layout/vList2"/>
    <dgm:cxn modelId="{54AFD9C3-A41F-0B43-9FC4-343BAD9B2AFA}" srcId="{F90D9026-588B-374F-996F-C3123CFD237D}" destId="{4B2EC466-19F4-744E-B8BC-31334770B8F7}" srcOrd="0" destOrd="0" parTransId="{9E2853F8-FB1B-3D42-AB2A-E40BFF9771B3}" sibTransId="{F60B952B-2C62-DF4A-BF7C-85099767FA48}"/>
    <dgm:cxn modelId="{B1558724-751B-41B6-8660-BAC2FAE08FBF}" type="presOf" srcId="{4B2EC466-19F4-744E-B8BC-31334770B8F7}" destId="{53D15D3B-7EB8-B744-B136-2DC04C918A6C}" srcOrd="0" destOrd="0" presId="urn:microsoft.com/office/officeart/2005/8/layout/vList2"/>
    <dgm:cxn modelId="{12DBC0E2-AFD1-45A2-B5A2-081E61F2AA65}" type="presParOf" srcId="{C30D0384-7662-904E-916A-07631D81F403}" destId="{53D15D3B-7EB8-B744-B136-2DC04C918A6C}" srcOrd="0" destOrd="0" presId="urn:microsoft.com/office/officeart/2005/8/layout/vList2"/>
    <dgm:cxn modelId="{002E3CCB-94F9-495A-9735-D27B0AF57B28}" type="presParOf" srcId="{C30D0384-7662-904E-916A-07631D81F403}" destId="{05FA62D3-8EB7-C54F-86A0-6285A2ECDFCB}" srcOrd="1" destOrd="0" presId="urn:microsoft.com/office/officeart/2005/8/layout/vList2"/>
    <dgm:cxn modelId="{C010B5B9-890B-41DA-A682-A8E3D2AC6686}" type="presParOf" srcId="{C30D0384-7662-904E-916A-07631D81F403}" destId="{9479A777-F052-384A-B63A-A52DE18C926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3F5AB21-52AC-5E4F-AE81-6CD584E87418}" type="doc">
      <dgm:prSet loTypeId="urn:microsoft.com/office/officeart/2005/8/layout/target3" loCatId="" qsTypeId="urn:microsoft.com/office/officeart/2005/8/quickstyle/simple2" qsCatId="simple" csTypeId="urn:microsoft.com/office/officeart/2005/8/colors/accent3_2" csCatId="accent3" phldr="1"/>
      <dgm:spPr/>
      <dgm:t>
        <a:bodyPr/>
        <a:lstStyle/>
        <a:p>
          <a:endParaRPr lang="en-US"/>
        </a:p>
      </dgm:t>
    </dgm:pt>
    <dgm:pt modelId="{3F7007B5-7A26-C449-B988-82B39BD1EAD5}">
      <dgm:prSet custT="1"/>
      <dgm:spPr/>
      <dgm:t>
        <a:bodyPr/>
        <a:lstStyle/>
        <a:p>
          <a:pPr rtl="0"/>
          <a:r>
            <a:rPr lang="en-US" sz="2300" b="1" dirty="0" smtClean="0">
              <a:latin typeface="Cambria"/>
              <a:cs typeface="Cambria"/>
            </a:rPr>
            <a:t>No fresh sanctions of Government schemes</a:t>
          </a:r>
          <a:endParaRPr lang="en-US" sz="2300" b="1" dirty="0">
            <a:latin typeface="Cambria"/>
            <a:cs typeface="Cambria"/>
          </a:endParaRPr>
        </a:p>
      </dgm:t>
    </dgm:pt>
    <dgm:pt modelId="{36BCB8F4-21A1-8E47-A87B-DF04CED92557}" type="parTrans" cxnId="{630FDD34-7FEA-8148-AD3C-790710581A01}">
      <dgm:prSet/>
      <dgm:spPr/>
      <dgm:t>
        <a:bodyPr/>
        <a:lstStyle/>
        <a:p>
          <a:endParaRPr lang="en-US" sz="2300" b="1">
            <a:latin typeface="Cambria"/>
            <a:cs typeface="Cambria"/>
          </a:endParaRPr>
        </a:p>
      </dgm:t>
    </dgm:pt>
    <dgm:pt modelId="{0A335E00-6B67-B74B-8B77-7743BE9D41A2}" type="sibTrans" cxnId="{630FDD34-7FEA-8148-AD3C-790710581A01}">
      <dgm:prSet/>
      <dgm:spPr/>
      <dgm:t>
        <a:bodyPr/>
        <a:lstStyle/>
        <a:p>
          <a:endParaRPr lang="en-US" sz="2300" b="1">
            <a:latin typeface="Cambria"/>
            <a:cs typeface="Cambria"/>
          </a:endParaRPr>
        </a:p>
      </dgm:t>
    </dgm:pt>
    <dgm:pt modelId="{139975AF-81C0-224C-B5B2-99C31A39DF9D}">
      <dgm:prSet custT="1"/>
      <dgm:spPr/>
      <dgm:t>
        <a:bodyPr/>
        <a:lstStyle/>
        <a:p>
          <a:pPr rtl="0"/>
          <a:r>
            <a:rPr lang="en-US" sz="2300" b="1" smtClean="0">
              <a:latin typeface="Cambria"/>
              <a:cs typeface="Cambria"/>
            </a:rPr>
            <a:t>No review of schemes by political executive (Ministers etc.) </a:t>
          </a:r>
          <a:endParaRPr lang="en-US" sz="2300" b="1">
            <a:latin typeface="Cambria"/>
            <a:cs typeface="Cambria"/>
          </a:endParaRPr>
        </a:p>
      </dgm:t>
    </dgm:pt>
    <dgm:pt modelId="{1B6BC9A0-71EA-0342-BE85-3D7FDA9CFD7A}" type="parTrans" cxnId="{BB4CB609-4CC1-374F-8E49-00BB1697C893}">
      <dgm:prSet/>
      <dgm:spPr/>
      <dgm:t>
        <a:bodyPr/>
        <a:lstStyle/>
        <a:p>
          <a:endParaRPr lang="en-US" sz="2300" b="1">
            <a:latin typeface="Cambria"/>
            <a:cs typeface="Cambria"/>
          </a:endParaRPr>
        </a:p>
      </dgm:t>
    </dgm:pt>
    <dgm:pt modelId="{8AB156F8-23DC-0D4B-8DFA-9455197B3C8E}" type="sibTrans" cxnId="{BB4CB609-4CC1-374F-8E49-00BB1697C893}">
      <dgm:prSet/>
      <dgm:spPr/>
      <dgm:t>
        <a:bodyPr/>
        <a:lstStyle/>
        <a:p>
          <a:endParaRPr lang="en-US" sz="2300" b="1">
            <a:latin typeface="Cambria"/>
            <a:cs typeface="Cambria"/>
          </a:endParaRPr>
        </a:p>
      </dgm:t>
    </dgm:pt>
    <dgm:pt modelId="{535CFE7C-921C-1141-A29C-22E54FD47AF9}">
      <dgm:prSet custT="1"/>
      <dgm:spPr/>
      <dgm:t>
        <a:bodyPr/>
        <a:lstStyle/>
        <a:p>
          <a:pPr rtl="0"/>
          <a:r>
            <a:rPr lang="en-US" sz="2300" b="1" dirty="0" smtClean="0">
              <a:latin typeface="Cambria"/>
              <a:cs typeface="Cambria"/>
            </a:rPr>
            <a:t>No fresh release of funds on welfare schemes </a:t>
          </a:r>
          <a:endParaRPr lang="en-US" sz="2300" b="1" dirty="0">
            <a:latin typeface="Cambria"/>
            <a:cs typeface="Cambria"/>
          </a:endParaRPr>
        </a:p>
      </dgm:t>
    </dgm:pt>
    <dgm:pt modelId="{48AA2814-C682-CD4B-8D7F-AFAB158C4C56}" type="parTrans" cxnId="{911BE7B7-599E-0A4D-8079-56A94B72FEBB}">
      <dgm:prSet/>
      <dgm:spPr/>
      <dgm:t>
        <a:bodyPr/>
        <a:lstStyle/>
        <a:p>
          <a:endParaRPr lang="en-US" sz="2300" b="1">
            <a:latin typeface="Cambria"/>
            <a:cs typeface="Cambria"/>
          </a:endParaRPr>
        </a:p>
      </dgm:t>
    </dgm:pt>
    <dgm:pt modelId="{3173BC11-55E7-494C-AB10-178514D3DAE7}" type="sibTrans" cxnId="{911BE7B7-599E-0A4D-8079-56A94B72FEBB}">
      <dgm:prSet/>
      <dgm:spPr/>
      <dgm:t>
        <a:bodyPr/>
        <a:lstStyle/>
        <a:p>
          <a:endParaRPr lang="en-US" sz="2300" b="1">
            <a:latin typeface="Cambria"/>
            <a:cs typeface="Cambria"/>
          </a:endParaRPr>
        </a:p>
      </dgm:t>
    </dgm:pt>
    <dgm:pt modelId="{3B5A24E2-910C-1648-88A6-39303261D66D}">
      <dgm:prSet custT="1"/>
      <dgm:spPr/>
      <dgm:t>
        <a:bodyPr/>
        <a:lstStyle/>
        <a:p>
          <a:pPr rtl="0"/>
          <a:r>
            <a:rPr lang="en-US" sz="2300" b="1" dirty="0" smtClean="0">
              <a:latin typeface="Cambria"/>
              <a:cs typeface="Cambria"/>
            </a:rPr>
            <a:t>No contract for works</a:t>
          </a:r>
          <a:endParaRPr lang="en-US" sz="2300" b="1" dirty="0">
            <a:latin typeface="Cambria"/>
            <a:cs typeface="Cambria"/>
          </a:endParaRPr>
        </a:p>
      </dgm:t>
    </dgm:pt>
    <dgm:pt modelId="{A021A539-422F-BA4F-BBCC-5DC7E21F12D4}" type="parTrans" cxnId="{2EF57C61-74CF-9243-8E4E-E3512A8C9F6F}">
      <dgm:prSet/>
      <dgm:spPr/>
      <dgm:t>
        <a:bodyPr/>
        <a:lstStyle/>
        <a:p>
          <a:endParaRPr lang="en-US" sz="2300" b="1">
            <a:latin typeface="Cambria"/>
            <a:cs typeface="Cambria"/>
          </a:endParaRPr>
        </a:p>
      </dgm:t>
    </dgm:pt>
    <dgm:pt modelId="{94349B03-20F9-4E44-A1DA-0C6EFFCA889A}" type="sibTrans" cxnId="{2EF57C61-74CF-9243-8E4E-E3512A8C9F6F}">
      <dgm:prSet/>
      <dgm:spPr/>
      <dgm:t>
        <a:bodyPr/>
        <a:lstStyle/>
        <a:p>
          <a:endParaRPr lang="en-US" sz="2300" b="1">
            <a:latin typeface="Cambria"/>
            <a:cs typeface="Cambria"/>
          </a:endParaRPr>
        </a:p>
      </dgm:t>
    </dgm:pt>
    <dgm:pt modelId="{64C2A114-9F54-D54C-8EEC-08C99C9C8059}" type="pres">
      <dgm:prSet presAssocID="{83F5AB21-52AC-5E4F-AE81-6CD584E87418}" presName="Name0" presStyleCnt="0">
        <dgm:presLayoutVars>
          <dgm:chMax val="7"/>
          <dgm:dir/>
          <dgm:animLvl val="lvl"/>
          <dgm:resizeHandles val="exact"/>
        </dgm:presLayoutVars>
      </dgm:prSet>
      <dgm:spPr/>
      <dgm:t>
        <a:bodyPr/>
        <a:lstStyle/>
        <a:p>
          <a:endParaRPr lang="en-US"/>
        </a:p>
      </dgm:t>
    </dgm:pt>
    <dgm:pt modelId="{0DB5418C-8D09-4D4A-88FF-2783D4BE209E}" type="pres">
      <dgm:prSet presAssocID="{3F7007B5-7A26-C449-B988-82B39BD1EAD5}" presName="circle1" presStyleLbl="node1" presStyleIdx="0" presStyleCnt="4"/>
      <dgm:spPr/>
      <dgm:t>
        <a:bodyPr/>
        <a:lstStyle/>
        <a:p>
          <a:endParaRPr lang="en-US"/>
        </a:p>
      </dgm:t>
    </dgm:pt>
    <dgm:pt modelId="{306921CE-6E6E-F04C-81C3-6DE844BD9062}" type="pres">
      <dgm:prSet presAssocID="{3F7007B5-7A26-C449-B988-82B39BD1EAD5}" presName="space" presStyleCnt="0"/>
      <dgm:spPr/>
      <dgm:t>
        <a:bodyPr/>
        <a:lstStyle/>
        <a:p>
          <a:endParaRPr lang="en-US"/>
        </a:p>
      </dgm:t>
    </dgm:pt>
    <dgm:pt modelId="{EC2A68C1-344B-C845-B91D-5E4F3F59848E}" type="pres">
      <dgm:prSet presAssocID="{3F7007B5-7A26-C449-B988-82B39BD1EAD5}" presName="rect1" presStyleLbl="alignAcc1" presStyleIdx="0" presStyleCnt="4"/>
      <dgm:spPr/>
      <dgm:t>
        <a:bodyPr/>
        <a:lstStyle/>
        <a:p>
          <a:endParaRPr lang="en-US"/>
        </a:p>
      </dgm:t>
    </dgm:pt>
    <dgm:pt modelId="{87F1BAE1-4CA9-A243-847C-330A59F06E7A}" type="pres">
      <dgm:prSet presAssocID="{139975AF-81C0-224C-B5B2-99C31A39DF9D}" presName="vertSpace2" presStyleLbl="node1" presStyleIdx="0" presStyleCnt="4"/>
      <dgm:spPr/>
      <dgm:t>
        <a:bodyPr/>
        <a:lstStyle/>
        <a:p>
          <a:endParaRPr lang="en-US"/>
        </a:p>
      </dgm:t>
    </dgm:pt>
    <dgm:pt modelId="{DF0FF1D7-4383-994D-B85F-1194D9BEEE4F}" type="pres">
      <dgm:prSet presAssocID="{139975AF-81C0-224C-B5B2-99C31A39DF9D}" presName="circle2" presStyleLbl="node1" presStyleIdx="1" presStyleCnt="4"/>
      <dgm:spPr/>
      <dgm:t>
        <a:bodyPr/>
        <a:lstStyle/>
        <a:p>
          <a:endParaRPr lang="en-US"/>
        </a:p>
      </dgm:t>
    </dgm:pt>
    <dgm:pt modelId="{907A476C-5952-ED41-9707-447941076495}" type="pres">
      <dgm:prSet presAssocID="{139975AF-81C0-224C-B5B2-99C31A39DF9D}" presName="rect2" presStyleLbl="alignAcc1" presStyleIdx="1" presStyleCnt="4"/>
      <dgm:spPr/>
      <dgm:t>
        <a:bodyPr/>
        <a:lstStyle/>
        <a:p>
          <a:endParaRPr lang="en-US"/>
        </a:p>
      </dgm:t>
    </dgm:pt>
    <dgm:pt modelId="{9E572674-0E1A-EC41-A496-3CB16D584BEB}" type="pres">
      <dgm:prSet presAssocID="{535CFE7C-921C-1141-A29C-22E54FD47AF9}" presName="vertSpace3" presStyleLbl="node1" presStyleIdx="1" presStyleCnt="4"/>
      <dgm:spPr/>
      <dgm:t>
        <a:bodyPr/>
        <a:lstStyle/>
        <a:p>
          <a:endParaRPr lang="en-US"/>
        </a:p>
      </dgm:t>
    </dgm:pt>
    <dgm:pt modelId="{DB52BD60-B1FF-3542-8F39-395343086219}" type="pres">
      <dgm:prSet presAssocID="{535CFE7C-921C-1141-A29C-22E54FD47AF9}" presName="circle3" presStyleLbl="node1" presStyleIdx="2" presStyleCnt="4"/>
      <dgm:spPr/>
      <dgm:t>
        <a:bodyPr/>
        <a:lstStyle/>
        <a:p>
          <a:endParaRPr lang="en-US"/>
        </a:p>
      </dgm:t>
    </dgm:pt>
    <dgm:pt modelId="{692D107F-63A5-0841-B2A3-3BD23973420C}" type="pres">
      <dgm:prSet presAssocID="{535CFE7C-921C-1141-A29C-22E54FD47AF9}" presName="rect3" presStyleLbl="alignAcc1" presStyleIdx="2" presStyleCnt="4"/>
      <dgm:spPr/>
      <dgm:t>
        <a:bodyPr/>
        <a:lstStyle/>
        <a:p>
          <a:endParaRPr lang="en-US"/>
        </a:p>
      </dgm:t>
    </dgm:pt>
    <dgm:pt modelId="{A76BBB8A-8F72-584D-8E1B-8DCF73E1E56D}" type="pres">
      <dgm:prSet presAssocID="{3B5A24E2-910C-1648-88A6-39303261D66D}" presName="vertSpace4" presStyleLbl="node1" presStyleIdx="2" presStyleCnt="4"/>
      <dgm:spPr/>
      <dgm:t>
        <a:bodyPr/>
        <a:lstStyle/>
        <a:p>
          <a:endParaRPr lang="en-US"/>
        </a:p>
      </dgm:t>
    </dgm:pt>
    <dgm:pt modelId="{FADBFEF1-28D7-3B45-A1F5-F79BEBA3CE33}" type="pres">
      <dgm:prSet presAssocID="{3B5A24E2-910C-1648-88A6-39303261D66D}" presName="circle4" presStyleLbl="node1" presStyleIdx="3" presStyleCnt="4"/>
      <dgm:spPr/>
      <dgm:t>
        <a:bodyPr/>
        <a:lstStyle/>
        <a:p>
          <a:endParaRPr lang="en-US"/>
        </a:p>
      </dgm:t>
    </dgm:pt>
    <dgm:pt modelId="{010FC707-71E9-7F4A-8608-252B1ED8BCC9}" type="pres">
      <dgm:prSet presAssocID="{3B5A24E2-910C-1648-88A6-39303261D66D}" presName="rect4" presStyleLbl="alignAcc1" presStyleIdx="3" presStyleCnt="4"/>
      <dgm:spPr/>
      <dgm:t>
        <a:bodyPr/>
        <a:lstStyle/>
        <a:p>
          <a:endParaRPr lang="en-US"/>
        </a:p>
      </dgm:t>
    </dgm:pt>
    <dgm:pt modelId="{A043A54C-F480-3C47-9D4F-B5E9D8617B1D}" type="pres">
      <dgm:prSet presAssocID="{3F7007B5-7A26-C449-B988-82B39BD1EAD5}" presName="rect1ParTxNoCh" presStyleLbl="alignAcc1" presStyleIdx="3" presStyleCnt="4">
        <dgm:presLayoutVars>
          <dgm:chMax val="1"/>
          <dgm:bulletEnabled val="1"/>
        </dgm:presLayoutVars>
      </dgm:prSet>
      <dgm:spPr/>
      <dgm:t>
        <a:bodyPr/>
        <a:lstStyle/>
        <a:p>
          <a:endParaRPr lang="en-US"/>
        </a:p>
      </dgm:t>
    </dgm:pt>
    <dgm:pt modelId="{DA3D2E21-FEE2-F245-BABF-1BB205FA61BD}" type="pres">
      <dgm:prSet presAssocID="{139975AF-81C0-224C-B5B2-99C31A39DF9D}" presName="rect2ParTxNoCh" presStyleLbl="alignAcc1" presStyleIdx="3" presStyleCnt="4">
        <dgm:presLayoutVars>
          <dgm:chMax val="1"/>
          <dgm:bulletEnabled val="1"/>
        </dgm:presLayoutVars>
      </dgm:prSet>
      <dgm:spPr/>
      <dgm:t>
        <a:bodyPr/>
        <a:lstStyle/>
        <a:p>
          <a:endParaRPr lang="en-US"/>
        </a:p>
      </dgm:t>
    </dgm:pt>
    <dgm:pt modelId="{68542ED3-A323-5E4B-B260-7E2E82C73E18}" type="pres">
      <dgm:prSet presAssocID="{535CFE7C-921C-1141-A29C-22E54FD47AF9}" presName="rect3ParTxNoCh" presStyleLbl="alignAcc1" presStyleIdx="3" presStyleCnt="4">
        <dgm:presLayoutVars>
          <dgm:chMax val="1"/>
          <dgm:bulletEnabled val="1"/>
        </dgm:presLayoutVars>
      </dgm:prSet>
      <dgm:spPr/>
      <dgm:t>
        <a:bodyPr/>
        <a:lstStyle/>
        <a:p>
          <a:endParaRPr lang="en-US"/>
        </a:p>
      </dgm:t>
    </dgm:pt>
    <dgm:pt modelId="{E2E59B79-2329-254E-BF93-3183C28BAE20}" type="pres">
      <dgm:prSet presAssocID="{3B5A24E2-910C-1648-88A6-39303261D66D}" presName="rect4ParTxNoCh" presStyleLbl="alignAcc1" presStyleIdx="3" presStyleCnt="4">
        <dgm:presLayoutVars>
          <dgm:chMax val="1"/>
          <dgm:bulletEnabled val="1"/>
        </dgm:presLayoutVars>
      </dgm:prSet>
      <dgm:spPr/>
      <dgm:t>
        <a:bodyPr/>
        <a:lstStyle/>
        <a:p>
          <a:endParaRPr lang="en-US"/>
        </a:p>
      </dgm:t>
    </dgm:pt>
  </dgm:ptLst>
  <dgm:cxnLst>
    <dgm:cxn modelId="{2703CEF0-5C37-4E7E-B905-B35A05D18E7E}" type="presOf" srcId="{535CFE7C-921C-1141-A29C-22E54FD47AF9}" destId="{692D107F-63A5-0841-B2A3-3BD23973420C}" srcOrd="0" destOrd="0" presId="urn:microsoft.com/office/officeart/2005/8/layout/target3"/>
    <dgm:cxn modelId="{BB4CB609-4CC1-374F-8E49-00BB1697C893}" srcId="{83F5AB21-52AC-5E4F-AE81-6CD584E87418}" destId="{139975AF-81C0-224C-B5B2-99C31A39DF9D}" srcOrd="1" destOrd="0" parTransId="{1B6BC9A0-71EA-0342-BE85-3D7FDA9CFD7A}" sibTransId="{8AB156F8-23DC-0D4B-8DFA-9455197B3C8E}"/>
    <dgm:cxn modelId="{EBDF3163-E0D8-43FA-8AF5-B8D92796D9C9}" type="presOf" srcId="{3B5A24E2-910C-1648-88A6-39303261D66D}" destId="{010FC707-71E9-7F4A-8608-252B1ED8BCC9}" srcOrd="0" destOrd="0" presId="urn:microsoft.com/office/officeart/2005/8/layout/target3"/>
    <dgm:cxn modelId="{911BE7B7-599E-0A4D-8079-56A94B72FEBB}" srcId="{83F5AB21-52AC-5E4F-AE81-6CD584E87418}" destId="{535CFE7C-921C-1141-A29C-22E54FD47AF9}" srcOrd="2" destOrd="0" parTransId="{48AA2814-C682-CD4B-8D7F-AFAB158C4C56}" sibTransId="{3173BC11-55E7-494C-AB10-178514D3DAE7}"/>
    <dgm:cxn modelId="{2D0D8440-A216-47E8-9365-02C639A918A7}" type="presOf" srcId="{3B5A24E2-910C-1648-88A6-39303261D66D}" destId="{E2E59B79-2329-254E-BF93-3183C28BAE20}" srcOrd="1" destOrd="0" presId="urn:microsoft.com/office/officeart/2005/8/layout/target3"/>
    <dgm:cxn modelId="{10030305-A3F9-47BA-B768-2A51DD9703A4}" type="presOf" srcId="{83F5AB21-52AC-5E4F-AE81-6CD584E87418}" destId="{64C2A114-9F54-D54C-8EEC-08C99C9C8059}" srcOrd="0" destOrd="0" presId="urn:microsoft.com/office/officeart/2005/8/layout/target3"/>
    <dgm:cxn modelId="{F538A6EA-65F0-4587-A6E6-B24754F76511}" type="presOf" srcId="{139975AF-81C0-224C-B5B2-99C31A39DF9D}" destId="{DA3D2E21-FEE2-F245-BABF-1BB205FA61BD}" srcOrd="1" destOrd="0" presId="urn:microsoft.com/office/officeart/2005/8/layout/target3"/>
    <dgm:cxn modelId="{7CA93738-A6B5-44E9-9F82-A7D39D6E47F5}" type="presOf" srcId="{139975AF-81C0-224C-B5B2-99C31A39DF9D}" destId="{907A476C-5952-ED41-9707-447941076495}" srcOrd="0" destOrd="0" presId="urn:microsoft.com/office/officeart/2005/8/layout/target3"/>
    <dgm:cxn modelId="{92BB2D8E-702B-497D-9A7D-33EDE49DFCCC}" type="presOf" srcId="{3F7007B5-7A26-C449-B988-82B39BD1EAD5}" destId="{A043A54C-F480-3C47-9D4F-B5E9D8617B1D}" srcOrd="1" destOrd="0" presId="urn:microsoft.com/office/officeart/2005/8/layout/target3"/>
    <dgm:cxn modelId="{1BDBD406-AD3E-4A62-8ED2-095B5C09FB6C}" type="presOf" srcId="{3F7007B5-7A26-C449-B988-82B39BD1EAD5}" destId="{EC2A68C1-344B-C845-B91D-5E4F3F59848E}" srcOrd="0" destOrd="0" presId="urn:microsoft.com/office/officeart/2005/8/layout/target3"/>
    <dgm:cxn modelId="{2EF57C61-74CF-9243-8E4E-E3512A8C9F6F}" srcId="{83F5AB21-52AC-5E4F-AE81-6CD584E87418}" destId="{3B5A24E2-910C-1648-88A6-39303261D66D}" srcOrd="3" destOrd="0" parTransId="{A021A539-422F-BA4F-BBCC-5DC7E21F12D4}" sibTransId="{94349B03-20F9-4E44-A1DA-0C6EFFCA889A}"/>
    <dgm:cxn modelId="{5741A5F1-B8C5-4871-92EB-ED91D03F4D58}" type="presOf" srcId="{535CFE7C-921C-1141-A29C-22E54FD47AF9}" destId="{68542ED3-A323-5E4B-B260-7E2E82C73E18}" srcOrd="1" destOrd="0" presId="urn:microsoft.com/office/officeart/2005/8/layout/target3"/>
    <dgm:cxn modelId="{630FDD34-7FEA-8148-AD3C-790710581A01}" srcId="{83F5AB21-52AC-5E4F-AE81-6CD584E87418}" destId="{3F7007B5-7A26-C449-B988-82B39BD1EAD5}" srcOrd="0" destOrd="0" parTransId="{36BCB8F4-21A1-8E47-A87B-DF04CED92557}" sibTransId="{0A335E00-6B67-B74B-8B77-7743BE9D41A2}"/>
    <dgm:cxn modelId="{A33FF537-55A6-4547-B8AF-43DE10E96372}" type="presParOf" srcId="{64C2A114-9F54-D54C-8EEC-08C99C9C8059}" destId="{0DB5418C-8D09-4D4A-88FF-2783D4BE209E}" srcOrd="0" destOrd="0" presId="urn:microsoft.com/office/officeart/2005/8/layout/target3"/>
    <dgm:cxn modelId="{9D204F63-0FAF-46AA-85F7-B6838B24F73C}" type="presParOf" srcId="{64C2A114-9F54-D54C-8EEC-08C99C9C8059}" destId="{306921CE-6E6E-F04C-81C3-6DE844BD9062}" srcOrd="1" destOrd="0" presId="urn:microsoft.com/office/officeart/2005/8/layout/target3"/>
    <dgm:cxn modelId="{BC91185D-F724-40A0-9163-7FC0398DE196}" type="presParOf" srcId="{64C2A114-9F54-D54C-8EEC-08C99C9C8059}" destId="{EC2A68C1-344B-C845-B91D-5E4F3F59848E}" srcOrd="2" destOrd="0" presId="urn:microsoft.com/office/officeart/2005/8/layout/target3"/>
    <dgm:cxn modelId="{43C811B8-47C5-415F-8946-0607480A360E}" type="presParOf" srcId="{64C2A114-9F54-D54C-8EEC-08C99C9C8059}" destId="{87F1BAE1-4CA9-A243-847C-330A59F06E7A}" srcOrd="3" destOrd="0" presId="urn:microsoft.com/office/officeart/2005/8/layout/target3"/>
    <dgm:cxn modelId="{906AADC8-0FB0-4993-A423-F1A753D86D4E}" type="presParOf" srcId="{64C2A114-9F54-D54C-8EEC-08C99C9C8059}" destId="{DF0FF1D7-4383-994D-B85F-1194D9BEEE4F}" srcOrd="4" destOrd="0" presId="urn:microsoft.com/office/officeart/2005/8/layout/target3"/>
    <dgm:cxn modelId="{B0056F88-5B94-46DD-A580-4894589F71D3}" type="presParOf" srcId="{64C2A114-9F54-D54C-8EEC-08C99C9C8059}" destId="{907A476C-5952-ED41-9707-447941076495}" srcOrd="5" destOrd="0" presId="urn:microsoft.com/office/officeart/2005/8/layout/target3"/>
    <dgm:cxn modelId="{18B4463E-E875-4A8F-8DB2-DA8E2070EF61}" type="presParOf" srcId="{64C2A114-9F54-D54C-8EEC-08C99C9C8059}" destId="{9E572674-0E1A-EC41-A496-3CB16D584BEB}" srcOrd="6" destOrd="0" presId="urn:microsoft.com/office/officeart/2005/8/layout/target3"/>
    <dgm:cxn modelId="{6EF9D419-DDA9-46D8-B424-2714B8D01F47}" type="presParOf" srcId="{64C2A114-9F54-D54C-8EEC-08C99C9C8059}" destId="{DB52BD60-B1FF-3542-8F39-395343086219}" srcOrd="7" destOrd="0" presId="urn:microsoft.com/office/officeart/2005/8/layout/target3"/>
    <dgm:cxn modelId="{505B5D75-D0A5-46EF-BE64-31635FFE1772}" type="presParOf" srcId="{64C2A114-9F54-D54C-8EEC-08C99C9C8059}" destId="{692D107F-63A5-0841-B2A3-3BD23973420C}" srcOrd="8" destOrd="0" presId="urn:microsoft.com/office/officeart/2005/8/layout/target3"/>
    <dgm:cxn modelId="{4D3B4DB8-FBFB-44B2-A304-01852F43073F}" type="presParOf" srcId="{64C2A114-9F54-D54C-8EEC-08C99C9C8059}" destId="{A76BBB8A-8F72-584D-8E1B-8DCF73E1E56D}" srcOrd="9" destOrd="0" presId="urn:microsoft.com/office/officeart/2005/8/layout/target3"/>
    <dgm:cxn modelId="{46DA078A-735C-4F92-ACDD-2346C4902EA0}" type="presParOf" srcId="{64C2A114-9F54-D54C-8EEC-08C99C9C8059}" destId="{FADBFEF1-28D7-3B45-A1F5-F79BEBA3CE33}" srcOrd="10" destOrd="0" presId="urn:microsoft.com/office/officeart/2005/8/layout/target3"/>
    <dgm:cxn modelId="{198C086E-3335-4386-B620-36B4AEE59346}" type="presParOf" srcId="{64C2A114-9F54-D54C-8EEC-08C99C9C8059}" destId="{010FC707-71E9-7F4A-8608-252B1ED8BCC9}" srcOrd="11" destOrd="0" presId="urn:microsoft.com/office/officeart/2005/8/layout/target3"/>
    <dgm:cxn modelId="{13EE8CAB-1D04-4870-A86F-DD058DC56C03}" type="presParOf" srcId="{64C2A114-9F54-D54C-8EEC-08C99C9C8059}" destId="{A043A54C-F480-3C47-9D4F-B5E9D8617B1D}" srcOrd="12" destOrd="0" presId="urn:microsoft.com/office/officeart/2005/8/layout/target3"/>
    <dgm:cxn modelId="{DABFA58C-5709-4E33-8C82-D003B62C0946}" type="presParOf" srcId="{64C2A114-9F54-D54C-8EEC-08C99C9C8059}" destId="{DA3D2E21-FEE2-F245-BABF-1BB205FA61BD}" srcOrd="13" destOrd="0" presId="urn:microsoft.com/office/officeart/2005/8/layout/target3"/>
    <dgm:cxn modelId="{D583F1B1-6C73-4C8F-BDD6-57B5ECF7DA18}" type="presParOf" srcId="{64C2A114-9F54-D54C-8EEC-08C99C9C8059}" destId="{68542ED3-A323-5E4B-B260-7E2E82C73E18}" srcOrd="14" destOrd="0" presId="urn:microsoft.com/office/officeart/2005/8/layout/target3"/>
    <dgm:cxn modelId="{7F4EF4F8-7966-4008-AE2E-F9E568DA293B}" type="presParOf" srcId="{64C2A114-9F54-D54C-8EEC-08C99C9C8059}" destId="{E2E59B79-2329-254E-BF93-3183C28BAE20}"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06A8B-0F36-D74F-8A73-80983FB94B68}"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3315D43F-8C2F-9148-894F-12C9CFC91B0F}">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800" b="1" dirty="0" smtClean="0">
              <a:solidFill>
                <a:schemeClr val="tx1"/>
              </a:solidFill>
              <a:latin typeface="Calibri Light" panose="020F0302020204030204" pitchFamily="34" charset="0"/>
              <a:cs typeface="Calibri Light" panose="020F0302020204030204" pitchFamily="34" charset="0"/>
            </a:rPr>
            <a:t>The expenditure incurred on security arrangement like barricading/rostrums etc. shall be borne by concerned political parties during visit of any person (Including Prime Minister) for electioneering and election related work.</a:t>
          </a:r>
          <a:endParaRPr lang="en-US" sz="2800" b="1" dirty="0">
            <a:solidFill>
              <a:schemeClr val="tx1"/>
            </a:solidFill>
            <a:latin typeface="Calibri Light" panose="020F0302020204030204" pitchFamily="34" charset="0"/>
            <a:cs typeface="Calibri Light" panose="020F0302020204030204" pitchFamily="34" charset="0"/>
          </a:endParaRPr>
        </a:p>
      </dgm:t>
    </dgm:pt>
    <dgm:pt modelId="{B550C1BD-B279-4F49-9F7E-C85E8E3E63BE}" type="parTrans" cxnId="{DE8EFD0A-1E45-3946-9AA2-DF7BEB1EC88B}">
      <dgm:prSet/>
      <dgm:spPr/>
      <dgm:t>
        <a:bodyPr/>
        <a:lstStyle/>
        <a:p>
          <a:endParaRPr lang="en-US" sz="2200" b="1">
            <a:solidFill>
              <a:schemeClr val="tx1"/>
            </a:solidFill>
            <a:latin typeface="Calibri"/>
            <a:cs typeface="Calibri"/>
          </a:endParaRPr>
        </a:p>
      </dgm:t>
    </dgm:pt>
    <dgm:pt modelId="{4F122F40-1555-F447-9A69-E8036882E7E7}" type="sibTrans" cxnId="{DE8EFD0A-1E45-3946-9AA2-DF7BEB1EC88B}">
      <dgm:prSet/>
      <dgm:spPr/>
      <dgm:t>
        <a:bodyPr/>
        <a:lstStyle/>
        <a:p>
          <a:endParaRPr lang="en-US" sz="2200" b="1">
            <a:solidFill>
              <a:schemeClr val="tx1"/>
            </a:solidFill>
            <a:latin typeface="Calibri"/>
            <a:cs typeface="Calibri"/>
          </a:endParaRPr>
        </a:p>
      </dgm:t>
    </dgm:pt>
    <dgm:pt modelId="{904D604A-789B-F245-AC1D-B88AE03236B0}">
      <dgm:prSet custT="1">
        <dgm:style>
          <a:lnRef idx="1">
            <a:schemeClr val="accent3"/>
          </a:lnRef>
          <a:fillRef idx="2">
            <a:schemeClr val="accent3"/>
          </a:fillRef>
          <a:effectRef idx="1">
            <a:schemeClr val="accent3"/>
          </a:effectRef>
          <a:fontRef idx="minor">
            <a:schemeClr val="dk1"/>
          </a:fontRef>
        </dgm:style>
      </dgm:prSet>
      <dgm:spPr>
        <a:solidFill>
          <a:schemeClr val="accent1">
            <a:lumMod val="20000"/>
            <a:lumOff val="80000"/>
          </a:schemeClr>
        </a:solidFill>
      </dgm:spPr>
      <dgm:t>
        <a:bodyPr/>
        <a:lstStyle/>
        <a:p>
          <a:pPr rtl="0"/>
          <a:r>
            <a:rPr lang="en-US" sz="2200" b="1" dirty="0" smtClean="0">
              <a:solidFill>
                <a:schemeClr val="tx1"/>
              </a:solidFill>
              <a:latin typeface="Calibri"/>
              <a:cs typeface="Calibri"/>
              <a:hlinkClick xmlns:r="http://schemas.openxmlformats.org/officeDocument/2006/relationships" r:id="rId1" action="ppaction://hlinkfile"/>
            </a:rPr>
            <a:t>(Instruction SL. No. 55, EC letter No 437/6/ES0025/94/MCS dated 21/10/1994)</a:t>
          </a:r>
          <a:endParaRPr lang="en-US" sz="2200" b="1" dirty="0">
            <a:solidFill>
              <a:schemeClr val="tx1"/>
            </a:solidFill>
            <a:latin typeface="Calibri"/>
            <a:cs typeface="Calibri"/>
          </a:endParaRPr>
        </a:p>
      </dgm:t>
    </dgm:pt>
    <dgm:pt modelId="{802B247A-3C21-6A4E-9B8B-A23D2457D402}" type="parTrans" cxnId="{40A19DAE-FF4A-4A40-A463-638DED980422}">
      <dgm:prSet/>
      <dgm:spPr/>
      <dgm:t>
        <a:bodyPr/>
        <a:lstStyle/>
        <a:p>
          <a:endParaRPr lang="en-US" sz="2200" b="1">
            <a:solidFill>
              <a:schemeClr val="tx1"/>
            </a:solidFill>
            <a:latin typeface="Calibri"/>
            <a:cs typeface="Calibri"/>
          </a:endParaRPr>
        </a:p>
      </dgm:t>
    </dgm:pt>
    <dgm:pt modelId="{249A447C-ABB4-424A-BB94-46DC30228DD2}" type="sibTrans" cxnId="{40A19DAE-FF4A-4A40-A463-638DED980422}">
      <dgm:prSet/>
      <dgm:spPr/>
      <dgm:t>
        <a:bodyPr/>
        <a:lstStyle/>
        <a:p>
          <a:endParaRPr lang="en-US" sz="2200" b="1">
            <a:solidFill>
              <a:schemeClr val="tx1"/>
            </a:solidFill>
            <a:latin typeface="Calibri"/>
            <a:cs typeface="Calibri"/>
          </a:endParaRPr>
        </a:p>
      </dgm:t>
    </dgm:pt>
    <dgm:pt modelId="{106B8D7F-D487-0B46-8A02-E5C7205936DD}" type="pres">
      <dgm:prSet presAssocID="{0E606A8B-0F36-D74F-8A73-80983FB94B68}" presName="linear" presStyleCnt="0">
        <dgm:presLayoutVars>
          <dgm:animLvl val="lvl"/>
          <dgm:resizeHandles val="exact"/>
        </dgm:presLayoutVars>
      </dgm:prSet>
      <dgm:spPr/>
      <dgm:t>
        <a:bodyPr/>
        <a:lstStyle/>
        <a:p>
          <a:endParaRPr lang="en-US"/>
        </a:p>
      </dgm:t>
    </dgm:pt>
    <dgm:pt modelId="{277F457E-43EC-E244-9C13-E3BDF66F9FEB}" type="pres">
      <dgm:prSet presAssocID="{3315D43F-8C2F-9148-894F-12C9CFC91B0F}" presName="parentText" presStyleLbl="node1" presStyleIdx="0" presStyleCnt="2" custLinFactY="-13768" custLinFactNeighborX="492" custLinFactNeighborY="-100000">
        <dgm:presLayoutVars>
          <dgm:chMax val="0"/>
          <dgm:bulletEnabled val="1"/>
        </dgm:presLayoutVars>
      </dgm:prSet>
      <dgm:spPr/>
      <dgm:t>
        <a:bodyPr/>
        <a:lstStyle/>
        <a:p>
          <a:endParaRPr lang="en-US"/>
        </a:p>
      </dgm:t>
    </dgm:pt>
    <dgm:pt modelId="{B4938D05-05BA-3041-9732-0B056744284A}" type="pres">
      <dgm:prSet presAssocID="{4F122F40-1555-F447-9A69-E8036882E7E7}" presName="spacer" presStyleCnt="0"/>
      <dgm:spPr/>
      <dgm:t>
        <a:bodyPr/>
        <a:lstStyle/>
        <a:p>
          <a:endParaRPr lang="en-US"/>
        </a:p>
      </dgm:t>
    </dgm:pt>
    <dgm:pt modelId="{FC5FE88B-321D-974D-9138-ED389AA6D9CF}" type="pres">
      <dgm:prSet presAssocID="{904D604A-789B-F245-AC1D-B88AE03236B0}" presName="parentText" presStyleLbl="node1" presStyleIdx="1" presStyleCnt="2" custScaleY="38028" custLinFactNeighborX="983" custLinFactNeighborY="-26713">
        <dgm:presLayoutVars>
          <dgm:chMax val="0"/>
          <dgm:bulletEnabled val="1"/>
        </dgm:presLayoutVars>
      </dgm:prSet>
      <dgm:spPr/>
      <dgm:t>
        <a:bodyPr/>
        <a:lstStyle/>
        <a:p>
          <a:endParaRPr lang="en-US"/>
        </a:p>
      </dgm:t>
    </dgm:pt>
  </dgm:ptLst>
  <dgm:cxnLst>
    <dgm:cxn modelId="{CA487B4F-A38D-457A-986A-99035D26D2B9}" type="presOf" srcId="{904D604A-789B-F245-AC1D-B88AE03236B0}" destId="{FC5FE88B-321D-974D-9138-ED389AA6D9CF}" srcOrd="0" destOrd="0" presId="urn:microsoft.com/office/officeart/2005/8/layout/vList2"/>
    <dgm:cxn modelId="{C64E59E5-AFE7-4F0E-B992-CD0EE1925A13}" type="presOf" srcId="{3315D43F-8C2F-9148-894F-12C9CFC91B0F}" destId="{277F457E-43EC-E244-9C13-E3BDF66F9FEB}" srcOrd="0" destOrd="0" presId="urn:microsoft.com/office/officeart/2005/8/layout/vList2"/>
    <dgm:cxn modelId="{DE8EFD0A-1E45-3946-9AA2-DF7BEB1EC88B}" srcId="{0E606A8B-0F36-D74F-8A73-80983FB94B68}" destId="{3315D43F-8C2F-9148-894F-12C9CFC91B0F}" srcOrd="0" destOrd="0" parTransId="{B550C1BD-B279-4F49-9F7E-C85E8E3E63BE}" sibTransId="{4F122F40-1555-F447-9A69-E8036882E7E7}"/>
    <dgm:cxn modelId="{7DB8B7F9-2BCC-4626-B5FD-66A9E78C5898}" type="presOf" srcId="{0E606A8B-0F36-D74F-8A73-80983FB94B68}" destId="{106B8D7F-D487-0B46-8A02-E5C7205936DD}" srcOrd="0" destOrd="0" presId="urn:microsoft.com/office/officeart/2005/8/layout/vList2"/>
    <dgm:cxn modelId="{40A19DAE-FF4A-4A40-A463-638DED980422}" srcId="{0E606A8B-0F36-D74F-8A73-80983FB94B68}" destId="{904D604A-789B-F245-AC1D-B88AE03236B0}" srcOrd="1" destOrd="0" parTransId="{802B247A-3C21-6A4E-9B8B-A23D2457D402}" sibTransId="{249A447C-ABB4-424A-BB94-46DC30228DD2}"/>
    <dgm:cxn modelId="{B244E2E7-D358-4F7E-A01B-446F672EE032}" type="presParOf" srcId="{106B8D7F-D487-0B46-8A02-E5C7205936DD}" destId="{277F457E-43EC-E244-9C13-E3BDF66F9FEB}" srcOrd="0" destOrd="0" presId="urn:microsoft.com/office/officeart/2005/8/layout/vList2"/>
    <dgm:cxn modelId="{D7A899E2-F7D8-4B3C-AD1B-2F212CA17C1A}" type="presParOf" srcId="{106B8D7F-D487-0B46-8A02-E5C7205936DD}" destId="{B4938D05-05BA-3041-9732-0B056744284A}" srcOrd="1" destOrd="0" presId="urn:microsoft.com/office/officeart/2005/8/layout/vList2"/>
    <dgm:cxn modelId="{C7AA323B-04CF-4F68-8BE7-839F71EE7CEA}" type="presParOf" srcId="{106B8D7F-D487-0B46-8A02-E5C7205936DD}" destId="{FC5FE88B-321D-974D-9138-ED389AA6D9CF}" srcOrd="2" destOrd="0" presId="urn:microsoft.com/office/officeart/2005/8/layout/vList2"/>
  </dgm:cxnLst>
  <dgm:bg>
    <a:solidFill>
      <a:schemeClr val="accent1">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D2ACB6C-E84E-8D47-9194-2587FBFECBA4}" type="doc">
      <dgm:prSet loTypeId="urn:microsoft.com/office/officeart/2008/layout/LinedList" loCatId="" qsTypeId="urn:microsoft.com/office/officeart/2005/8/quickstyle/simple2" qsCatId="simple" csTypeId="urn:microsoft.com/office/officeart/2005/8/colors/accent3_2" csCatId="accent3" phldr="1"/>
      <dgm:spPr/>
      <dgm:t>
        <a:bodyPr/>
        <a:lstStyle/>
        <a:p>
          <a:endParaRPr lang="en-US"/>
        </a:p>
      </dgm:t>
    </dgm:pt>
    <dgm:pt modelId="{2EFA86AE-FE12-C341-9375-BA6BAAA98F79}">
      <dgm:prSet custT="1"/>
      <dgm:spPr/>
      <dgm:t>
        <a:bodyPr/>
        <a:lstStyle/>
        <a:p>
          <a:pPr rtl="0"/>
          <a:r>
            <a:rPr lang="en-US" sz="2300" dirty="0" smtClean="0">
              <a:latin typeface="Cambria"/>
              <a:cs typeface="Cambria"/>
            </a:rPr>
            <a:t>No work shall start in respect of which </a:t>
          </a:r>
          <a:r>
            <a:rPr lang="en-US" sz="2300" dirty="0" smtClean="0">
              <a:solidFill>
                <a:srgbClr val="FF0000"/>
              </a:solidFill>
              <a:latin typeface="Cambria"/>
              <a:cs typeface="Cambria"/>
            </a:rPr>
            <a:t>even if work orders have been issued before the model code came into effect</a:t>
          </a:r>
          <a:r>
            <a:rPr lang="en-US" sz="2300" dirty="0" smtClean="0">
              <a:latin typeface="Cambria"/>
              <a:cs typeface="Cambria"/>
            </a:rPr>
            <a:t>, if the work has actually not started in the field. These works can start only after the completion of election process. However, if a work has actually started, that can continue. </a:t>
          </a:r>
          <a:endParaRPr lang="en-US" sz="2300" dirty="0">
            <a:latin typeface="Cambria"/>
            <a:cs typeface="Cambria"/>
          </a:endParaRPr>
        </a:p>
      </dgm:t>
    </dgm:pt>
    <dgm:pt modelId="{A1646E34-5086-024B-AE6A-E21F93D7859F}" type="parTrans" cxnId="{20010A50-9F46-EC46-A86A-5E79AB19FEF3}">
      <dgm:prSet/>
      <dgm:spPr/>
      <dgm:t>
        <a:bodyPr/>
        <a:lstStyle/>
        <a:p>
          <a:endParaRPr lang="en-US" sz="2300">
            <a:latin typeface="Cambria"/>
            <a:cs typeface="Cambria"/>
          </a:endParaRPr>
        </a:p>
      </dgm:t>
    </dgm:pt>
    <dgm:pt modelId="{85632F6B-735F-5740-A74C-9C9E69F2913B}" type="sibTrans" cxnId="{20010A50-9F46-EC46-A86A-5E79AB19FEF3}">
      <dgm:prSet/>
      <dgm:spPr/>
      <dgm:t>
        <a:bodyPr/>
        <a:lstStyle/>
        <a:p>
          <a:endParaRPr lang="en-US" sz="2300">
            <a:latin typeface="Cambria"/>
            <a:cs typeface="Cambria"/>
          </a:endParaRPr>
        </a:p>
      </dgm:t>
    </dgm:pt>
    <dgm:pt modelId="{4247D656-B0ED-F94E-8847-742E95EBE7CF}">
      <dgm:prSet custT="1"/>
      <dgm:spPr/>
      <dgm:t>
        <a:bodyPr/>
        <a:lstStyle/>
        <a:p>
          <a:pPr rtl="0"/>
          <a:r>
            <a:rPr lang="en-US" sz="2300" dirty="0" smtClean="0">
              <a:latin typeface="Cambria"/>
              <a:cs typeface="Cambria"/>
            </a:rPr>
            <a:t>(Instruction Sl. No. 96, CoI-2011, EC Letter No. 437/6/2009/-CC&amp;BE, dated 5/03/2009) </a:t>
          </a:r>
          <a:endParaRPr lang="en-US" sz="2300" dirty="0">
            <a:latin typeface="Cambria"/>
            <a:cs typeface="Cambria"/>
          </a:endParaRPr>
        </a:p>
      </dgm:t>
    </dgm:pt>
    <dgm:pt modelId="{A329EC98-89B6-4A46-8F5D-2FD1D78AD2FD}" type="parTrans" cxnId="{E1B586CF-437E-E748-8DE2-FF3957D20AEB}">
      <dgm:prSet/>
      <dgm:spPr/>
      <dgm:t>
        <a:bodyPr/>
        <a:lstStyle/>
        <a:p>
          <a:endParaRPr lang="en-US" sz="2300">
            <a:latin typeface="Cambria"/>
            <a:cs typeface="Cambria"/>
          </a:endParaRPr>
        </a:p>
      </dgm:t>
    </dgm:pt>
    <dgm:pt modelId="{0B91177D-71F3-094C-BE85-6B84ACAC3DE0}" type="sibTrans" cxnId="{E1B586CF-437E-E748-8DE2-FF3957D20AEB}">
      <dgm:prSet/>
      <dgm:spPr/>
      <dgm:t>
        <a:bodyPr/>
        <a:lstStyle/>
        <a:p>
          <a:endParaRPr lang="en-US" sz="2300">
            <a:latin typeface="Cambria"/>
            <a:cs typeface="Cambria"/>
          </a:endParaRPr>
        </a:p>
      </dgm:t>
    </dgm:pt>
    <dgm:pt modelId="{591B58A2-BA83-D34D-92BD-436BF96DFDC8}" type="pres">
      <dgm:prSet presAssocID="{BD2ACB6C-E84E-8D47-9194-2587FBFECBA4}" presName="vert0" presStyleCnt="0">
        <dgm:presLayoutVars>
          <dgm:dir/>
          <dgm:animOne val="branch"/>
          <dgm:animLvl val="lvl"/>
        </dgm:presLayoutVars>
      </dgm:prSet>
      <dgm:spPr/>
      <dgm:t>
        <a:bodyPr/>
        <a:lstStyle/>
        <a:p>
          <a:endParaRPr lang="en-US"/>
        </a:p>
      </dgm:t>
    </dgm:pt>
    <dgm:pt modelId="{8EF94CEC-BF91-4A4B-AF51-4E4C409CBDD0}" type="pres">
      <dgm:prSet presAssocID="{2EFA86AE-FE12-C341-9375-BA6BAAA98F79}" presName="thickLine" presStyleLbl="alignNode1" presStyleIdx="0" presStyleCnt="2"/>
      <dgm:spPr/>
      <dgm:t>
        <a:bodyPr/>
        <a:lstStyle/>
        <a:p>
          <a:endParaRPr lang="en-US"/>
        </a:p>
      </dgm:t>
    </dgm:pt>
    <dgm:pt modelId="{08AF9A0E-90A3-F34E-8A03-E26BD0F76310}" type="pres">
      <dgm:prSet presAssocID="{2EFA86AE-FE12-C341-9375-BA6BAAA98F79}" presName="horz1" presStyleCnt="0"/>
      <dgm:spPr/>
      <dgm:t>
        <a:bodyPr/>
        <a:lstStyle/>
        <a:p>
          <a:endParaRPr lang="en-US"/>
        </a:p>
      </dgm:t>
    </dgm:pt>
    <dgm:pt modelId="{D0F9E6B3-5B51-604E-8A34-A3976775170C}" type="pres">
      <dgm:prSet presAssocID="{2EFA86AE-FE12-C341-9375-BA6BAAA98F79}" presName="tx1" presStyleLbl="revTx" presStyleIdx="0" presStyleCnt="2"/>
      <dgm:spPr/>
      <dgm:t>
        <a:bodyPr/>
        <a:lstStyle/>
        <a:p>
          <a:endParaRPr lang="en-US"/>
        </a:p>
      </dgm:t>
    </dgm:pt>
    <dgm:pt modelId="{835A1277-6A9E-4444-8052-FAD79EB7B264}" type="pres">
      <dgm:prSet presAssocID="{2EFA86AE-FE12-C341-9375-BA6BAAA98F79}" presName="vert1" presStyleCnt="0"/>
      <dgm:spPr/>
      <dgm:t>
        <a:bodyPr/>
        <a:lstStyle/>
        <a:p>
          <a:endParaRPr lang="en-US"/>
        </a:p>
      </dgm:t>
    </dgm:pt>
    <dgm:pt modelId="{014FB425-1989-C84A-BD0B-70488A97ED51}" type="pres">
      <dgm:prSet presAssocID="{4247D656-B0ED-F94E-8847-742E95EBE7CF}" presName="thickLine" presStyleLbl="alignNode1" presStyleIdx="1" presStyleCnt="2"/>
      <dgm:spPr/>
      <dgm:t>
        <a:bodyPr/>
        <a:lstStyle/>
        <a:p>
          <a:endParaRPr lang="en-US"/>
        </a:p>
      </dgm:t>
    </dgm:pt>
    <dgm:pt modelId="{6B4A8C5A-4650-CF42-BBDE-48D370D4C884}" type="pres">
      <dgm:prSet presAssocID="{4247D656-B0ED-F94E-8847-742E95EBE7CF}" presName="horz1" presStyleCnt="0"/>
      <dgm:spPr/>
      <dgm:t>
        <a:bodyPr/>
        <a:lstStyle/>
        <a:p>
          <a:endParaRPr lang="en-US"/>
        </a:p>
      </dgm:t>
    </dgm:pt>
    <dgm:pt modelId="{38A2F09B-2BF7-FB4A-AC9D-E2D71E6B7A2B}" type="pres">
      <dgm:prSet presAssocID="{4247D656-B0ED-F94E-8847-742E95EBE7CF}" presName="tx1" presStyleLbl="revTx" presStyleIdx="1" presStyleCnt="2"/>
      <dgm:spPr/>
      <dgm:t>
        <a:bodyPr/>
        <a:lstStyle/>
        <a:p>
          <a:endParaRPr lang="en-US"/>
        </a:p>
      </dgm:t>
    </dgm:pt>
    <dgm:pt modelId="{E4E23F10-A629-4C46-BAA6-EFAAC1DFD4A5}" type="pres">
      <dgm:prSet presAssocID="{4247D656-B0ED-F94E-8847-742E95EBE7CF}" presName="vert1" presStyleCnt="0"/>
      <dgm:spPr/>
      <dgm:t>
        <a:bodyPr/>
        <a:lstStyle/>
        <a:p>
          <a:endParaRPr lang="en-US"/>
        </a:p>
      </dgm:t>
    </dgm:pt>
  </dgm:ptLst>
  <dgm:cxnLst>
    <dgm:cxn modelId="{E1B586CF-437E-E748-8DE2-FF3957D20AEB}" srcId="{BD2ACB6C-E84E-8D47-9194-2587FBFECBA4}" destId="{4247D656-B0ED-F94E-8847-742E95EBE7CF}" srcOrd="1" destOrd="0" parTransId="{A329EC98-89B6-4A46-8F5D-2FD1D78AD2FD}" sibTransId="{0B91177D-71F3-094C-BE85-6B84ACAC3DE0}"/>
    <dgm:cxn modelId="{84D23440-F5C8-436E-850D-3DDA85634B2E}" type="presOf" srcId="{4247D656-B0ED-F94E-8847-742E95EBE7CF}" destId="{38A2F09B-2BF7-FB4A-AC9D-E2D71E6B7A2B}" srcOrd="0" destOrd="0" presId="urn:microsoft.com/office/officeart/2008/layout/LinedList"/>
    <dgm:cxn modelId="{BA3568DD-0272-4834-8DF3-2279062BE766}" type="presOf" srcId="{BD2ACB6C-E84E-8D47-9194-2587FBFECBA4}" destId="{591B58A2-BA83-D34D-92BD-436BF96DFDC8}" srcOrd="0" destOrd="0" presId="urn:microsoft.com/office/officeart/2008/layout/LinedList"/>
    <dgm:cxn modelId="{90ABAC8C-2BA1-4BB1-8D4A-97BB616801DC}" type="presOf" srcId="{2EFA86AE-FE12-C341-9375-BA6BAAA98F79}" destId="{D0F9E6B3-5B51-604E-8A34-A3976775170C}" srcOrd="0" destOrd="0" presId="urn:microsoft.com/office/officeart/2008/layout/LinedList"/>
    <dgm:cxn modelId="{20010A50-9F46-EC46-A86A-5E79AB19FEF3}" srcId="{BD2ACB6C-E84E-8D47-9194-2587FBFECBA4}" destId="{2EFA86AE-FE12-C341-9375-BA6BAAA98F79}" srcOrd="0" destOrd="0" parTransId="{A1646E34-5086-024B-AE6A-E21F93D7859F}" sibTransId="{85632F6B-735F-5740-A74C-9C9E69F2913B}"/>
    <dgm:cxn modelId="{383E1FC5-CFE5-46AA-838F-1FF0BBA64A1A}" type="presParOf" srcId="{591B58A2-BA83-D34D-92BD-436BF96DFDC8}" destId="{8EF94CEC-BF91-4A4B-AF51-4E4C409CBDD0}" srcOrd="0" destOrd="0" presId="urn:microsoft.com/office/officeart/2008/layout/LinedList"/>
    <dgm:cxn modelId="{BD5C1F14-9358-45DA-824F-3BB891BD7922}" type="presParOf" srcId="{591B58A2-BA83-D34D-92BD-436BF96DFDC8}" destId="{08AF9A0E-90A3-F34E-8A03-E26BD0F76310}" srcOrd="1" destOrd="0" presId="urn:microsoft.com/office/officeart/2008/layout/LinedList"/>
    <dgm:cxn modelId="{3D7C55B8-49EA-472B-B72C-0DC898964424}" type="presParOf" srcId="{08AF9A0E-90A3-F34E-8A03-E26BD0F76310}" destId="{D0F9E6B3-5B51-604E-8A34-A3976775170C}" srcOrd="0" destOrd="0" presId="urn:microsoft.com/office/officeart/2008/layout/LinedList"/>
    <dgm:cxn modelId="{80795B6D-8722-42DA-9670-F4FF4FCC9593}" type="presParOf" srcId="{08AF9A0E-90A3-F34E-8A03-E26BD0F76310}" destId="{835A1277-6A9E-4444-8052-FAD79EB7B264}" srcOrd="1" destOrd="0" presId="urn:microsoft.com/office/officeart/2008/layout/LinedList"/>
    <dgm:cxn modelId="{F14F545D-E38B-42CE-9F9D-5684A30573FC}" type="presParOf" srcId="{591B58A2-BA83-D34D-92BD-436BF96DFDC8}" destId="{014FB425-1989-C84A-BD0B-70488A97ED51}" srcOrd="2" destOrd="0" presId="urn:microsoft.com/office/officeart/2008/layout/LinedList"/>
    <dgm:cxn modelId="{FD03B2CD-0727-4DFD-A0E6-6EFB0677981F}" type="presParOf" srcId="{591B58A2-BA83-D34D-92BD-436BF96DFDC8}" destId="{6B4A8C5A-4650-CF42-BBDE-48D370D4C884}" srcOrd="3" destOrd="0" presId="urn:microsoft.com/office/officeart/2008/layout/LinedList"/>
    <dgm:cxn modelId="{DCD69F01-7CEB-4A60-8BE5-69643876FD50}" type="presParOf" srcId="{6B4A8C5A-4650-CF42-BBDE-48D370D4C884}" destId="{38A2F09B-2BF7-FB4A-AC9D-E2D71E6B7A2B}" srcOrd="0" destOrd="0" presId="urn:microsoft.com/office/officeart/2008/layout/LinedList"/>
    <dgm:cxn modelId="{414F45BF-1299-4255-97FE-9A8EC0BBF626}" type="presParOf" srcId="{6B4A8C5A-4650-CF42-BBDE-48D370D4C884}" destId="{E4E23F10-A629-4C46-BAA6-EFAAC1DFD4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12A518D-E927-BE41-BDAF-868CD3562550}"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E7436604-B5DA-D748-973F-C0A013DE109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Financial institutions funded, partially or wholly by the State Government should not take recourse in writing off loans, enhance financial limits by indiscriminate issuing of loans when MCC is in force. </a:t>
          </a:r>
          <a:r>
            <a:rPr lang="en-US" sz="2000" dirty="0" smtClean="0">
              <a:solidFill>
                <a:srgbClr val="000000"/>
              </a:solidFill>
              <a:hlinkClick xmlns:r="http://schemas.openxmlformats.org/officeDocument/2006/relationships" r:id="rId1" action="ppaction://hlinkfile"/>
            </a:rPr>
            <a:t>(Instruction Sl. No.12 of compendium Vol.-3.  ECI letter No.437/6/2002-PLN-III dated 25.01.2002)</a:t>
          </a:r>
          <a:endParaRPr lang="en-US" sz="2000" dirty="0">
            <a:solidFill>
              <a:srgbClr val="000000"/>
            </a:solidFill>
          </a:endParaRPr>
        </a:p>
      </dgm:t>
    </dgm:pt>
    <dgm:pt modelId="{6B9D4537-E30C-5246-AD89-40B91F37B15C}" type="parTrans" cxnId="{72F352F2-825F-764D-AFAB-5C43246BAB94}">
      <dgm:prSet/>
      <dgm:spPr/>
      <dgm:t>
        <a:bodyPr/>
        <a:lstStyle/>
        <a:p>
          <a:endParaRPr lang="en-US" sz="2000">
            <a:solidFill>
              <a:srgbClr val="000000"/>
            </a:solidFill>
          </a:endParaRPr>
        </a:p>
      </dgm:t>
    </dgm:pt>
    <dgm:pt modelId="{A74D373B-0509-4C47-B30B-23C0CA337358}" type="sibTrans" cxnId="{72F352F2-825F-764D-AFAB-5C43246BAB94}">
      <dgm:prSet/>
      <dgm:spPr/>
      <dgm:t>
        <a:bodyPr/>
        <a:lstStyle/>
        <a:p>
          <a:endParaRPr lang="en-US" sz="2000">
            <a:solidFill>
              <a:srgbClr val="000000"/>
            </a:solidFill>
          </a:endParaRPr>
        </a:p>
      </dgm:t>
    </dgm:pt>
    <dgm:pt modelId="{E5DE914E-4A19-A748-8A37-785F452568F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No demolition / eviction drive can be carried out by any Government / civic agencies during the poll process. </a:t>
          </a:r>
          <a:r>
            <a:rPr lang="en-US" sz="2000" dirty="0" smtClean="0">
              <a:solidFill>
                <a:srgbClr val="000000"/>
              </a:solidFill>
              <a:hlinkClick xmlns:r="http://schemas.openxmlformats.org/officeDocument/2006/relationships" r:id="rId1" action="ppaction://hlinkfile"/>
            </a:rPr>
            <a:t>(Instruction Sl. No.13 of compendium Vol.-3.  ECI letter No.437/6/3/2004-	PLN-III dated 19.02.2004)</a:t>
          </a:r>
          <a:endParaRPr lang="en-US" sz="2000" dirty="0">
            <a:solidFill>
              <a:srgbClr val="000000"/>
            </a:solidFill>
          </a:endParaRPr>
        </a:p>
      </dgm:t>
    </dgm:pt>
    <dgm:pt modelId="{92C80322-5F12-AF47-B208-F2B12742E87C}" type="parTrans" cxnId="{C2CE23EC-9C7F-3B47-9774-8EDB6F09DD7D}">
      <dgm:prSet/>
      <dgm:spPr/>
      <dgm:t>
        <a:bodyPr/>
        <a:lstStyle/>
        <a:p>
          <a:endParaRPr lang="en-US" sz="2000">
            <a:solidFill>
              <a:srgbClr val="000000"/>
            </a:solidFill>
          </a:endParaRPr>
        </a:p>
      </dgm:t>
    </dgm:pt>
    <dgm:pt modelId="{F26B9ECC-FDFA-B949-B609-1753C290F234}" type="sibTrans" cxnId="{C2CE23EC-9C7F-3B47-9774-8EDB6F09DD7D}">
      <dgm:prSet/>
      <dgm:spPr/>
      <dgm:t>
        <a:bodyPr/>
        <a:lstStyle/>
        <a:p>
          <a:endParaRPr lang="en-US" sz="2000">
            <a:solidFill>
              <a:srgbClr val="000000"/>
            </a:solidFill>
          </a:endParaRPr>
        </a:p>
      </dgm:t>
    </dgm:pt>
    <dgm:pt modelId="{C6D0A4E4-E51A-5147-A2BE-BC9FC5CC9E6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In case such demolition is to be carried out as per order of the court of law the matter should be brought to the notice of commission with a suitable rehabilitation plan to ensure that such voters are not deprived of their voting rights. </a:t>
          </a:r>
          <a:r>
            <a:rPr lang="en-US" sz="2000" dirty="0" smtClean="0">
              <a:solidFill>
                <a:srgbClr val="000000"/>
              </a:solidFill>
              <a:hlinkClick xmlns:r="http://schemas.openxmlformats.org/officeDocument/2006/relationships" r:id="rId1" action="ppaction://hlinkfile"/>
            </a:rPr>
            <a:t>(Instruction Sl. No.13 of compendium Vol.-3.  ECI letter No.437/6/3/2004-PLN-III dated 19.02.2004)</a:t>
          </a:r>
          <a:endParaRPr lang="en-US" sz="2000" dirty="0">
            <a:solidFill>
              <a:srgbClr val="000000"/>
            </a:solidFill>
          </a:endParaRPr>
        </a:p>
      </dgm:t>
    </dgm:pt>
    <dgm:pt modelId="{EDF1852C-7E9A-4544-8917-0577A71B9DD3}" type="parTrans" cxnId="{B3BCB358-95D7-9A41-BF01-7FE339E86D41}">
      <dgm:prSet/>
      <dgm:spPr/>
      <dgm:t>
        <a:bodyPr/>
        <a:lstStyle/>
        <a:p>
          <a:endParaRPr lang="en-US" sz="2000">
            <a:solidFill>
              <a:srgbClr val="000000"/>
            </a:solidFill>
          </a:endParaRPr>
        </a:p>
      </dgm:t>
    </dgm:pt>
    <dgm:pt modelId="{F380AD79-520A-3E4D-9EB4-7D5C54263D07}" type="sibTrans" cxnId="{B3BCB358-95D7-9A41-BF01-7FE339E86D41}">
      <dgm:prSet/>
      <dgm:spPr/>
      <dgm:t>
        <a:bodyPr/>
        <a:lstStyle/>
        <a:p>
          <a:endParaRPr lang="en-US" sz="2000">
            <a:solidFill>
              <a:srgbClr val="000000"/>
            </a:solidFill>
          </a:endParaRPr>
        </a:p>
      </dgm:t>
    </dgm:pt>
    <dgm:pt modelId="{FC53CB68-D7F2-8444-AB5B-42CE96BBE678}" type="pres">
      <dgm:prSet presAssocID="{C12A518D-E927-BE41-BDAF-868CD3562550}" presName="linear" presStyleCnt="0">
        <dgm:presLayoutVars>
          <dgm:animLvl val="lvl"/>
          <dgm:resizeHandles val="exact"/>
        </dgm:presLayoutVars>
      </dgm:prSet>
      <dgm:spPr/>
      <dgm:t>
        <a:bodyPr/>
        <a:lstStyle/>
        <a:p>
          <a:endParaRPr lang="en-US"/>
        </a:p>
      </dgm:t>
    </dgm:pt>
    <dgm:pt modelId="{AD1ED15E-50F8-2948-99DE-F1AEF789DB08}" type="pres">
      <dgm:prSet presAssocID="{E7436604-B5DA-D748-973F-C0A013DE1095}" presName="parentText" presStyleLbl="node1" presStyleIdx="0" presStyleCnt="3">
        <dgm:presLayoutVars>
          <dgm:chMax val="0"/>
          <dgm:bulletEnabled val="1"/>
        </dgm:presLayoutVars>
      </dgm:prSet>
      <dgm:spPr/>
      <dgm:t>
        <a:bodyPr/>
        <a:lstStyle/>
        <a:p>
          <a:endParaRPr lang="en-US"/>
        </a:p>
      </dgm:t>
    </dgm:pt>
    <dgm:pt modelId="{07F045B4-42C6-5844-B605-9A571BC5DA57}" type="pres">
      <dgm:prSet presAssocID="{A74D373B-0509-4C47-B30B-23C0CA337358}" presName="spacer" presStyleCnt="0"/>
      <dgm:spPr/>
    </dgm:pt>
    <dgm:pt modelId="{08F7E39C-0DB6-A249-97FC-FF940444C724}" type="pres">
      <dgm:prSet presAssocID="{E5DE914E-4A19-A748-8A37-785F452568FF}" presName="parentText" presStyleLbl="node1" presStyleIdx="1" presStyleCnt="3">
        <dgm:presLayoutVars>
          <dgm:chMax val="0"/>
          <dgm:bulletEnabled val="1"/>
        </dgm:presLayoutVars>
      </dgm:prSet>
      <dgm:spPr/>
      <dgm:t>
        <a:bodyPr/>
        <a:lstStyle/>
        <a:p>
          <a:endParaRPr lang="en-US"/>
        </a:p>
      </dgm:t>
    </dgm:pt>
    <dgm:pt modelId="{4F6C1429-9E90-E347-B544-4A610AB09D08}" type="pres">
      <dgm:prSet presAssocID="{F26B9ECC-FDFA-B949-B609-1753C290F234}" presName="spacer" presStyleCnt="0"/>
      <dgm:spPr/>
    </dgm:pt>
    <dgm:pt modelId="{BE7FA43C-A928-094C-AC06-CD115E6CB2B0}" type="pres">
      <dgm:prSet presAssocID="{C6D0A4E4-E51A-5147-A2BE-BC9FC5CC9E6B}" presName="parentText" presStyleLbl="node1" presStyleIdx="2" presStyleCnt="3">
        <dgm:presLayoutVars>
          <dgm:chMax val="0"/>
          <dgm:bulletEnabled val="1"/>
        </dgm:presLayoutVars>
      </dgm:prSet>
      <dgm:spPr/>
      <dgm:t>
        <a:bodyPr/>
        <a:lstStyle/>
        <a:p>
          <a:endParaRPr lang="en-US"/>
        </a:p>
      </dgm:t>
    </dgm:pt>
  </dgm:ptLst>
  <dgm:cxnLst>
    <dgm:cxn modelId="{F43FA44E-CDE8-41D3-A79D-1DA08232F7B2}" type="presOf" srcId="{C6D0A4E4-E51A-5147-A2BE-BC9FC5CC9E6B}" destId="{BE7FA43C-A928-094C-AC06-CD115E6CB2B0}" srcOrd="0" destOrd="0" presId="urn:microsoft.com/office/officeart/2005/8/layout/vList2"/>
    <dgm:cxn modelId="{CD8A2E4D-8747-43B7-B06E-B0AD9592E1AB}" type="presOf" srcId="{E7436604-B5DA-D748-973F-C0A013DE1095}" destId="{AD1ED15E-50F8-2948-99DE-F1AEF789DB08}" srcOrd="0" destOrd="0" presId="urn:microsoft.com/office/officeart/2005/8/layout/vList2"/>
    <dgm:cxn modelId="{CB954515-858B-45EF-846A-03B8D3822CAE}" type="presOf" srcId="{E5DE914E-4A19-A748-8A37-785F452568FF}" destId="{08F7E39C-0DB6-A249-97FC-FF940444C724}" srcOrd="0" destOrd="0" presId="urn:microsoft.com/office/officeart/2005/8/layout/vList2"/>
    <dgm:cxn modelId="{72F352F2-825F-764D-AFAB-5C43246BAB94}" srcId="{C12A518D-E927-BE41-BDAF-868CD3562550}" destId="{E7436604-B5DA-D748-973F-C0A013DE1095}" srcOrd="0" destOrd="0" parTransId="{6B9D4537-E30C-5246-AD89-40B91F37B15C}" sibTransId="{A74D373B-0509-4C47-B30B-23C0CA337358}"/>
    <dgm:cxn modelId="{1142EC7F-7797-4CF7-8647-11E20BBE01F3}" type="presOf" srcId="{C12A518D-E927-BE41-BDAF-868CD3562550}" destId="{FC53CB68-D7F2-8444-AB5B-42CE96BBE678}" srcOrd="0" destOrd="0" presId="urn:microsoft.com/office/officeart/2005/8/layout/vList2"/>
    <dgm:cxn modelId="{C2CE23EC-9C7F-3B47-9774-8EDB6F09DD7D}" srcId="{C12A518D-E927-BE41-BDAF-868CD3562550}" destId="{E5DE914E-4A19-A748-8A37-785F452568FF}" srcOrd="1" destOrd="0" parTransId="{92C80322-5F12-AF47-B208-F2B12742E87C}" sibTransId="{F26B9ECC-FDFA-B949-B609-1753C290F234}"/>
    <dgm:cxn modelId="{B3BCB358-95D7-9A41-BF01-7FE339E86D41}" srcId="{C12A518D-E927-BE41-BDAF-868CD3562550}" destId="{C6D0A4E4-E51A-5147-A2BE-BC9FC5CC9E6B}" srcOrd="2" destOrd="0" parTransId="{EDF1852C-7E9A-4544-8917-0577A71B9DD3}" sibTransId="{F380AD79-520A-3E4D-9EB4-7D5C54263D07}"/>
    <dgm:cxn modelId="{37482DEC-D06B-4209-8C23-7E4F896FFC6F}" type="presParOf" srcId="{FC53CB68-D7F2-8444-AB5B-42CE96BBE678}" destId="{AD1ED15E-50F8-2948-99DE-F1AEF789DB08}" srcOrd="0" destOrd="0" presId="urn:microsoft.com/office/officeart/2005/8/layout/vList2"/>
    <dgm:cxn modelId="{F1CA1098-8E43-42C4-A2FF-510F26D9FD45}" type="presParOf" srcId="{FC53CB68-D7F2-8444-AB5B-42CE96BBE678}" destId="{07F045B4-42C6-5844-B605-9A571BC5DA57}" srcOrd="1" destOrd="0" presId="urn:microsoft.com/office/officeart/2005/8/layout/vList2"/>
    <dgm:cxn modelId="{9D07D96B-1193-44D2-9B13-E61B9B706A13}" type="presParOf" srcId="{FC53CB68-D7F2-8444-AB5B-42CE96BBE678}" destId="{08F7E39C-0DB6-A249-97FC-FF940444C724}" srcOrd="2" destOrd="0" presId="urn:microsoft.com/office/officeart/2005/8/layout/vList2"/>
    <dgm:cxn modelId="{51DF6D68-5C83-407E-B4CF-DAF9ACB0FD1E}" type="presParOf" srcId="{FC53CB68-D7F2-8444-AB5B-42CE96BBE678}" destId="{4F6C1429-9E90-E347-B544-4A610AB09D08}" srcOrd="3" destOrd="0" presId="urn:microsoft.com/office/officeart/2005/8/layout/vList2"/>
    <dgm:cxn modelId="{E720B29D-3EC8-446F-AC2D-7AD3806DAE9E}" type="presParOf" srcId="{FC53CB68-D7F2-8444-AB5B-42CE96BBE678}" destId="{BE7FA43C-A928-094C-AC06-CD115E6CB2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0BA69D5-318E-B641-8459-06D57AAE1C85}"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0CA05F24-EB96-C444-88D5-D2FBF71782C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Any kind of passes not to be issued or allowed to be used for travel to and from the states/constituencies from announcement of election to declaration of result. </a:t>
          </a:r>
          <a:r>
            <a:rPr lang="en-US" dirty="0" smtClean="0">
              <a:solidFill>
                <a:srgbClr val="000000"/>
              </a:solidFill>
              <a:hlinkClick xmlns:r="http://schemas.openxmlformats.org/officeDocument/2006/relationships" r:id="rId1" action="ppaction://hlinkfile"/>
            </a:rPr>
            <a:t>(Instruction SL. No. 2 EC Letter No. 437/6/93/J.S. II, dated 31.12.1993)</a:t>
          </a:r>
          <a:endParaRPr lang="en-US" dirty="0">
            <a:solidFill>
              <a:srgbClr val="000000"/>
            </a:solidFill>
          </a:endParaRPr>
        </a:p>
      </dgm:t>
    </dgm:pt>
    <dgm:pt modelId="{22427170-8C82-6A43-A3E4-E33B41B27547}" type="parTrans" cxnId="{98C608AE-C678-D44F-96FC-B540BCA65015}">
      <dgm:prSet/>
      <dgm:spPr/>
      <dgm:t>
        <a:bodyPr/>
        <a:lstStyle/>
        <a:p>
          <a:endParaRPr lang="en-US">
            <a:solidFill>
              <a:srgbClr val="000000"/>
            </a:solidFill>
          </a:endParaRPr>
        </a:p>
      </dgm:t>
    </dgm:pt>
    <dgm:pt modelId="{B7E7AB1A-9273-2C4A-94DB-BFA1A8465D3F}" type="sibTrans" cxnId="{98C608AE-C678-D44F-96FC-B540BCA65015}">
      <dgm:prSet/>
      <dgm:spPr/>
      <dgm:t>
        <a:bodyPr/>
        <a:lstStyle/>
        <a:p>
          <a:endParaRPr lang="en-US">
            <a:solidFill>
              <a:srgbClr val="000000"/>
            </a:solidFill>
          </a:endParaRPr>
        </a:p>
      </dgm:t>
    </dgm:pt>
    <dgm:pt modelId="{F70B78D3-DEDF-7E40-98CE-3F17D7BE173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Ban on conduct of major auction, tenders by Government agencies (</a:t>
          </a:r>
          <a:r>
            <a:rPr lang="en-US" dirty="0" err="1" smtClean="0">
              <a:solidFill>
                <a:srgbClr val="000000"/>
              </a:solidFill>
            </a:rPr>
            <a:t>tendu</a:t>
          </a:r>
          <a:r>
            <a:rPr lang="en-US" dirty="0" smtClean="0">
              <a:solidFill>
                <a:srgbClr val="000000"/>
              </a:solidFill>
            </a:rPr>
            <a:t> leaves etc</a:t>
          </a:r>
          <a:r>
            <a:rPr lang="en-US" dirty="0" smtClean="0">
              <a:solidFill>
                <a:srgbClr val="000000"/>
              </a:solidFill>
              <a:hlinkClick xmlns:r="http://schemas.openxmlformats.org/officeDocument/2006/relationships" r:id="rId1" action="ppaction://hlinkfile"/>
            </a:rPr>
            <a:t>.)(Instruction Sl. No.3, ECI letter No.434/6/PLN-III dated 22.03.1996</a:t>
          </a:r>
          <a:r>
            <a:rPr lang="en-US" dirty="0" smtClean="0">
              <a:solidFill>
                <a:srgbClr val="000000"/>
              </a:solidFill>
            </a:rPr>
            <a:t> read with ECI letter no. 437/6/2009/ CC &amp;BE dated 24.03.2009)</a:t>
          </a:r>
          <a:endParaRPr lang="en-US" dirty="0">
            <a:solidFill>
              <a:schemeClr val="bg1"/>
            </a:solidFill>
          </a:endParaRPr>
        </a:p>
      </dgm:t>
    </dgm:pt>
    <dgm:pt modelId="{3EC01545-91ED-B44C-935D-1458F0F3FCC9}" type="parTrans" cxnId="{5B41A23C-3B40-784D-89D7-83BDB5DBC676}">
      <dgm:prSet/>
      <dgm:spPr/>
      <dgm:t>
        <a:bodyPr/>
        <a:lstStyle/>
        <a:p>
          <a:endParaRPr lang="en-US">
            <a:solidFill>
              <a:srgbClr val="000000"/>
            </a:solidFill>
          </a:endParaRPr>
        </a:p>
      </dgm:t>
    </dgm:pt>
    <dgm:pt modelId="{5C3CB80B-4641-D244-A035-53852EC5EC25}" type="sibTrans" cxnId="{5B41A23C-3B40-784D-89D7-83BDB5DBC676}">
      <dgm:prSet/>
      <dgm:spPr/>
      <dgm:t>
        <a:bodyPr/>
        <a:lstStyle/>
        <a:p>
          <a:endParaRPr lang="en-US">
            <a:solidFill>
              <a:srgbClr val="000000"/>
            </a:solidFill>
          </a:endParaRPr>
        </a:p>
      </dgm:t>
    </dgm:pt>
    <dgm:pt modelId="{CC33A7B3-197E-B54C-9FC5-B761B2D9084A}" type="pres">
      <dgm:prSet presAssocID="{50BA69D5-318E-B641-8459-06D57AAE1C85}" presName="linear" presStyleCnt="0">
        <dgm:presLayoutVars>
          <dgm:animLvl val="lvl"/>
          <dgm:resizeHandles val="exact"/>
        </dgm:presLayoutVars>
      </dgm:prSet>
      <dgm:spPr/>
      <dgm:t>
        <a:bodyPr/>
        <a:lstStyle/>
        <a:p>
          <a:endParaRPr lang="en-US"/>
        </a:p>
      </dgm:t>
    </dgm:pt>
    <dgm:pt modelId="{B2A4C4F2-499E-ED46-873B-FA6CA6600F38}" type="pres">
      <dgm:prSet presAssocID="{0CA05F24-EB96-C444-88D5-D2FBF71782C6}" presName="parentText" presStyleLbl="node1" presStyleIdx="0" presStyleCnt="2" custLinFactY="-12688" custLinFactNeighborY="-100000">
        <dgm:presLayoutVars>
          <dgm:chMax val="0"/>
          <dgm:bulletEnabled val="1"/>
        </dgm:presLayoutVars>
      </dgm:prSet>
      <dgm:spPr/>
      <dgm:t>
        <a:bodyPr/>
        <a:lstStyle/>
        <a:p>
          <a:endParaRPr lang="en-US"/>
        </a:p>
      </dgm:t>
    </dgm:pt>
    <dgm:pt modelId="{79DECF94-1465-C44A-A819-6709F9500449}" type="pres">
      <dgm:prSet presAssocID="{B7E7AB1A-9273-2C4A-94DB-BFA1A8465D3F}" presName="spacer" presStyleCnt="0"/>
      <dgm:spPr/>
    </dgm:pt>
    <dgm:pt modelId="{2BAD9960-D6A3-0D43-A715-DCF973F346D1}" type="pres">
      <dgm:prSet presAssocID="{F70B78D3-DEDF-7E40-98CE-3F17D7BE1736}" presName="parentText" presStyleLbl="node1" presStyleIdx="1" presStyleCnt="2">
        <dgm:presLayoutVars>
          <dgm:chMax val="0"/>
          <dgm:bulletEnabled val="1"/>
        </dgm:presLayoutVars>
      </dgm:prSet>
      <dgm:spPr/>
      <dgm:t>
        <a:bodyPr/>
        <a:lstStyle/>
        <a:p>
          <a:endParaRPr lang="en-US"/>
        </a:p>
      </dgm:t>
    </dgm:pt>
  </dgm:ptLst>
  <dgm:cxnLst>
    <dgm:cxn modelId="{B5B8277A-148A-40F4-BB31-30CE0EE7EF7B}" type="presOf" srcId="{F70B78D3-DEDF-7E40-98CE-3F17D7BE1736}" destId="{2BAD9960-D6A3-0D43-A715-DCF973F346D1}" srcOrd="0" destOrd="0" presId="urn:microsoft.com/office/officeart/2005/8/layout/vList2"/>
    <dgm:cxn modelId="{4A69B7DC-47BD-4E8C-9DE9-8975D11452B4}" type="presOf" srcId="{0CA05F24-EB96-C444-88D5-D2FBF71782C6}" destId="{B2A4C4F2-499E-ED46-873B-FA6CA6600F38}" srcOrd="0" destOrd="0" presId="urn:microsoft.com/office/officeart/2005/8/layout/vList2"/>
    <dgm:cxn modelId="{5B41A23C-3B40-784D-89D7-83BDB5DBC676}" srcId="{50BA69D5-318E-B641-8459-06D57AAE1C85}" destId="{F70B78D3-DEDF-7E40-98CE-3F17D7BE1736}" srcOrd="1" destOrd="0" parTransId="{3EC01545-91ED-B44C-935D-1458F0F3FCC9}" sibTransId="{5C3CB80B-4641-D244-A035-53852EC5EC25}"/>
    <dgm:cxn modelId="{98C608AE-C678-D44F-96FC-B540BCA65015}" srcId="{50BA69D5-318E-B641-8459-06D57AAE1C85}" destId="{0CA05F24-EB96-C444-88D5-D2FBF71782C6}" srcOrd="0" destOrd="0" parTransId="{22427170-8C82-6A43-A3E4-E33B41B27547}" sibTransId="{B7E7AB1A-9273-2C4A-94DB-BFA1A8465D3F}"/>
    <dgm:cxn modelId="{66E99964-53D7-4A68-8BEF-F92B1055F388}" type="presOf" srcId="{50BA69D5-318E-B641-8459-06D57AAE1C85}" destId="{CC33A7B3-197E-B54C-9FC5-B761B2D9084A}" srcOrd="0" destOrd="0" presId="urn:microsoft.com/office/officeart/2005/8/layout/vList2"/>
    <dgm:cxn modelId="{874CA9D3-D555-4906-A2C6-C00BB5DE36BC}" type="presParOf" srcId="{CC33A7B3-197E-B54C-9FC5-B761B2D9084A}" destId="{B2A4C4F2-499E-ED46-873B-FA6CA6600F38}" srcOrd="0" destOrd="0" presId="urn:microsoft.com/office/officeart/2005/8/layout/vList2"/>
    <dgm:cxn modelId="{4217C92F-1CF7-469A-8E44-2D788F31C299}" type="presParOf" srcId="{CC33A7B3-197E-B54C-9FC5-B761B2D9084A}" destId="{79DECF94-1465-C44A-A819-6709F9500449}" srcOrd="1" destOrd="0" presId="urn:microsoft.com/office/officeart/2005/8/layout/vList2"/>
    <dgm:cxn modelId="{3C8FD75D-65C6-434C-B29B-F136ED308C01}" type="presParOf" srcId="{CC33A7B3-197E-B54C-9FC5-B761B2D9084A}" destId="{2BAD9960-D6A3-0D43-A715-DCF973F346D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B0CDD9F-927F-4F27-84BD-6A569462447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200B784-6AE3-40BD-9312-26536B3E90BC}">
      <dgm:prSet phldrT="[Text]"/>
      <dgm:spPr/>
      <dgm:t>
        <a:bodyPr/>
        <a:lstStyle/>
        <a:p>
          <a:r>
            <a:rPr lang="en-US" dirty="0" smtClean="0">
              <a:latin typeface="Arial" pitchFamily="34" charset="0"/>
              <a:cs typeface="Arial" pitchFamily="34" charset="0"/>
            </a:rPr>
            <a:t>LEGAL PROVISIONS</a:t>
          </a:r>
          <a:endParaRPr lang="en-US" dirty="0">
            <a:latin typeface="Arial" pitchFamily="34" charset="0"/>
            <a:cs typeface="Arial" pitchFamily="34" charset="0"/>
          </a:endParaRPr>
        </a:p>
      </dgm:t>
    </dgm:pt>
    <dgm:pt modelId="{BDFF02E0-EAF2-42B5-B818-26A1B360359C}" type="parTrans" cxnId="{C809BA60-6932-4163-8BDB-032832C89653}">
      <dgm:prSet/>
      <dgm:spPr/>
      <dgm:t>
        <a:bodyPr/>
        <a:lstStyle/>
        <a:p>
          <a:endParaRPr lang="en-US">
            <a:latin typeface="Arial" pitchFamily="34" charset="0"/>
            <a:cs typeface="Arial" pitchFamily="34" charset="0"/>
          </a:endParaRPr>
        </a:p>
      </dgm:t>
    </dgm:pt>
    <dgm:pt modelId="{5E513D56-48B9-490F-AFF8-7BF0A2DB5999}" type="sibTrans" cxnId="{C809BA60-6932-4163-8BDB-032832C89653}">
      <dgm:prSet/>
      <dgm:spPr/>
      <dgm:t>
        <a:bodyPr/>
        <a:lstStyle/>
        <a:p>
          <a:endParaRPr lang="en-US">
            <a:latin typeface="Arial" pitchFamily="34" charset="0"/>
            <a:cs typeface="Arial" pitchFamily="34" charset="0"/>
          </a:endParaRPr>
        </a:p>
      </dgm:t>
    </dgm:pt>
    <dgm:pt modelId="{6D1BC0EA-F47A-4DC1-9ABE-105D9AF23ADA}">
      <dgm:prSet phldrT="[Text]"/>
      <dgm:spPr/>
      <dgm:t>
        <a:bodyPr/>
        <a:lstStyle/>
        <a:p>
          <a:r>
            <a:rPr lang="en-US" dirty="0" smtClean="0">
              <a:latin typeface="Arial" pitchFamily="34" charset="0"/>
              <a:cs typeface="Arial" pitchFamily="34" charset="0"/>
            </a:rPr>
            <a:t>West Bengal Municipal Second Amendment Act,2006</a:t>
          </a:r>
          <a:endParaRPr lang="en-US" dirty="0">
            <a:latin typeface="Arial" pitchFamily="34" charset="0"/>
            <a:cs typeface="Arial" pitchFamily="34" charset="0"/>
          </a:endParaRPr>
        </a:p>
      </dgm:t>
    </dgm:pt>
    <dgm:pt modelId="{96E573D8-BDD5-42B6-ADC1-80069F1369FA}" type="parTrans" cxnId="{595A169D-39AC-4A10-B6DE-1E31D123A2FD}">
      <dgm:prSet/>
      <dgm:spPr/>
      <dgm:t>
        <a:bodyPr/>
        <a:lstStyle/>
        <a:p>
          <a:endParaRPr lang="en-US">
            <a:latin typeface="Arial" pitchFamily="34" charset="0"/>
            <a:cs typeface="Arial" pitchFamily="34" charset="0"/>
          </a:endParaRPr>
        </a:p>
      </dgm:t>
    </dgm:pt>
    <dgm:pt modelId="{4944E72F-7D46-46F5-93CD-E4642F7F8CBB}" type="sibTrans" cxnId="{595A169D-39AC-4A10-B6DE-1E31D123A2FD}">
      <dgm:prSet/>
      <dgm:spPr/>
      <dgm:t>
        <a:bodyPr/>
        <a:lstStyle/>
        <a:p>
          <a:endParaRPr lang="en-US">
            <a:latin typeface="Arial" pitchFamily="34" charset="0"/>
            <a:cs typeface="Arial" pitchFamily="34" charset="0"/>
          </a:endParaRPr>
        </a:p>
      </dgm:t>
    </dgm:pt>
    <dgm:pt modelId="{5FAA104E-8677-4783-958E-BB1959799F47}">
      <dgm:prSet phldrT="[Text]"/>
      <dgm:spPr/>
      <dgm:t>
        <a:bodyPr/>
        <a:lstStyle/>
        <a:p>
          <a:r>
            <a:rPr lang="en-US" dirty="0" smtClean="0">
              <a:latin typeface="Arial" pitchFamily="34" charset="0"/>
              <a:cs typeface="Arial" pitchFamily="34" charset="0"/>
            </a:rPr>
            <a:t>Howrah Municipal Corporation (Amendment) Act, 2006 &amp; 2008</a:t>
          </a:r>
          <a:endParaRPr lang="en-US" dirty="0">
            <a:latin typeface="Arial" pitchFamily="34" charset="0"/>
            <a:cs typeface="Arial" pitchFamily="34" charset="0"/>
          </a:endParaRPr>
        </a:p>
      </dgm:t>
    </dgm:pt>
    <dgm:pt modelId="{166A1E87-8630-44C6-83CA-A3F251A9BE6A}" type="parTrans" cxnId="{FB88DC11-AB42-4393-8708-BBB8C2B1991B}">
      <dgm:prSet/>
      <dgm:spPr/>
      <dgm:t>
        <a:bodyPr/>
        <a:lstStyle/>
        <a:p>
          <a:endParaRPr lang="en-US">
            <a:latin typeface="Arial" pitchFamily="34" charset="0"/>
            <a:cs typeface="Arial" pitchFamily="34" charset="0"/>
          </a:endParaRPr>
        </a:p>
      </dgm:t>
    </dgm:pt>
    <dgm:pt modelId="{3EC7B83F-FE6A-4ACF-8171-0979575897EE}" type="sibTrans" cxnId="{FB88DC11-AB42-4393-8708-BBB8C2B1991B}">
      <dgm:prSet/>
      <dgm:spPr/>
      <dgm:t>
        <a:bodyPr/>
        <a:lstStyle/>
        <a:p>
          <a:endParaRPr lang="en-US">
            <a:latin typeface="Arial" pitchFamily="34" charset="0"/>
            <a:cs typeface="Arial" pitchFamily="34" charset="0"/>
          </a:endParaRPr>
        </a:p>
      </dgm:t>
    </dgm:pt>
    <dgm:pt modelId="{CED56A6B-7219-49C2-9101-CABE033F2C42}">
      <dgm:prSet phldrT="[Text]"/>
      <dgm:spPr/>
      <dgm:t>
        <a:bodyPr/>
        <a:lstStyle/>
        <a:p>
          <a:r>
            <a:rPr lang="en-US" dirty="0" smtClean="0">
              <a:latin typeface="Arial" pitchFamily="34" charset="0"/>
              <a:cs typeface="Arial" pitchFamily="34" charset="0"/>
            </a:rPr>
            <a:t>RESTRICTIONS</a:t>
          </a:r>
          <a:endParaRPr lang="en-US" dirty="0">
            <a:latin typeface="Arial" pitchFamily="34" charset="0"/>
            <a:cs typeface="Arial" pitchFamily="34" charset="0"/>
          </a:endParaRPr>
        </a:p>
      </dgm:t>
    </dgm:pt>
    <dgm:pt modelId="{677DB062-D195-4E75-9106-690ED47B6F74}" type="parTrans" cxnId="{B58BB185-A2B9-43DE-8AFA-6120AFBFB409}">
      <dgm:prSet/>
      <dgm:spPr/>
      <dgm:t>
        <a:bodyPr/>
        <a:lstStyle/>
        <a:p>
          <a:endParaRPr lang="en-US">
            <a:latin typeface="Arial" pitchFamily="34" charset="0"/>
            <a:cs typeface="Arial" pitchFamily="34" charset="0"/>
          </a:endParaRPr>
        </a:p>
      </dgm:t>
    </dgm:pt>
    <dgm:pt modelId="{6DACAC6F-2571-4768-832A-9495210C5440}" type="sibTrans" cxnId="{B58BB185-A2B9-43DE-8AFA-6120AFBFB409}">
      <dgm:prSet/>
      <dgm:spPr/>
      <dgm:t>
        <a:bodyPr/>
        <a:lstStyle/>
        <a:p>
          <a:endParaRPr lang="en-US">
            <a:latin typeface="Arial" pitchFamily="34" charset="0"/>
            <a:cs typeface="Arial" pitchFamily="34" charset="0"/>
          </a:endParaRPr>
        </a:p>
      </dgm:t>
    </dgm:pt>
    <dgm:pt modelId="{22D2073D-B7D9-4B07-BEE4-8CF294735EE1}">
      <dgm:prSet phldrT="[Text]"/>
      <dgm:spPr/>
      <dgm:t>
        <a:bodyPr/>
        <a:lstStyle/>
        <a:p>
          <a:r>
            <a:rPr lang="en-US" b="1" dirty="0" smtClean="0">
              <a:latin typeface="Arial" pitchFamily="34" charset="0"/>
              <a:cs typeface="Arial" pitchFamily="34" charset="0"/>
            </a:rPr>
            <a:t>No defacement of public buildings</a:t>
          </a:r>
          <a:endParaRPr lang="en-US" b="1" dirty="0">
            <a:latin typeface="Arial" pitchFamily="34" charset="0"/>
            <a:cs typeface="Arial" pitchFamily="34" charset="0"/>
          </a:endParaRPr>
        </a:p>
      </dgm:t>
    </dgm:pt>
    <dgm:pt modelId="{099DFD6C-7726-4CFC-9DAE-7922A696E6A5}" type="parTrans" cxnId="{507D5AB5-6ABE-436B-BD28-7A3FE012DEA4}">
      <dgm:prSet/>
      <dgm:spPr/>
      <dgm:t>
        <a:bodyPr/>
        <a:lstStyle/>
        <a:p>
          <a:endParaRPr lang="en-US">
            <a:latin typeface="Arial" pitchFamily="34" charset="0"/>
            <a:cs typeface="Arial" pitchFamily="34" charset="0"/>
          </a:endParaRPr>
        </a:p>
      </dgm:t>
    </dgm:pt>
    <dgm:pt modelId="{62EC91A7-7C28-4C23-9630-2A606154FBC2}" type="sibTrans" cxnId="{507D5AB5-6ABE-436B-BD28-7A3FE012DEA4}">
      <dgm:prSet/>
      <dgm:spPr/>
      <dgm:t>
        <a:bodyPr/>
        <a:lstStyle/>
        <a:p>
          <a:endParaRPr lang="en-US">
            <a:latin typeface="Arial" pitchFamily="34" charset="0"/>
            <a:cs typeface="Arial" pitchFamily="34" charset="0"/>
          </a:endParaRPr>
        </a:p>
      </dgm:t>
    </dgm:pt>
    <dgm:pt modelId="{BCE30D2E-637C-4D7E-9EE8-1BA38C05CFC1}">
      <dgm:prSet phldrT="[Text]"/>
      <dgm:spPr/>
      <dgm:t>
        <a:bodyPr/>
        <a:lstStyle/>
        <a:p>
          <a:r>
            <a:rPr lang="en-US" b="1" dirty="0" smtClean="0">
              <a:latin typeface="Arial" pitchFamily="34" charset="0"/>
              <a:cs typeface="Arial" pitchFamily="34" charset="0"/>
            </a:rPr>
            <a:t>Defacement of private buildings, only with written consent of the owner</a:t>
          </a:r>
          <a:endParaRPr lang="en-US" b="1" dirty="0">
            <a:latin typeface="Arial" pitchFamily="34" charset="0"/>
            <a:cs typeface="Arial" pitchFamily="34" charset="0"/>
          </a:endParaRPr>
        </a:p>
      </dgm:t>
    </dgm:pt>
    <dgm:pt modelId="{7B00E15F-9778-41C8-BFA6-80B62728217E}" type="parTrans" cxnId="{60A6751C-DF6A-4664-8116-841FF8238F24}">
      <dgm:prSet/>
      <dgm:spPr/>
      <dgm:t>
        <a:bodyPr/>
        <a:lstStyle/>
        <a:p>
          <a:endParaRPr lang="en-US">
            <a:latin typeface="Arial" pitchFamily="34" charset="0"/>
            <a:cs typeface="Arial" pitchFamily="34" charset="0"/>
          </a:endParaRPr>
        </a:p>
      </dgm:t>
    </dgm:pt>
    <dgm:pt modelId="{E98E35DA-2C4E-4E26-B3E3-315591DE5366}" type="sibTrans" cxnId="{60A6751C-DF6A-4664-8116-841FF8238F24}">
      <dgm:prSet/>
      <dgm:spPr/>
      <dgm:t>
        <a:bodyPr/>
        <a:lstStyle/>
        <a:p>
          <a:endParaRPr lang="en-US">
            <a:latin typeface="Arial" pitchFamily="34" charset="0"/>
            <a:cs typeface="Arial" pitchFamily="34" charset="0"/>
          </a:endParaRPr>
        </a:p>
      </dgm:t>
    </dgm:pt>
    <dgm:pt modelId="{4CF51EEC-BC96-4042-A705-F269DAEC4AF4}">
      <dgm:prSet phldrT="[Text]"/>
      <dgm:spPr/>
      <dgm:t>
        <a:bodyPr/>
        <a:lstStyle/>
        <a:p>
          <a:r>
            <a:rPr lang="en-US" dirty="0" smtClean="0">
              <a:latin typeface="Arial" pitchFamily="34" charset="0"/>
              <a:cs typeface="Arial" pitchFamily="34" charset="0"/>
            </a:rPr>
            <a:t>West Bengal Panchayat (Third Amendment) Act, 2006</a:t>
          </a:r>
          <a:endParaRPr lang="en-US" dirty="0">
            <a:latin typeface="Arial" pitchFamily="34" charset="0"/>
            <a:cs typeface="Arial" pitchFamily="34" charset="0"/>
          </a:endParaRPr>
        </a:p>
      </dgm:t>
    </dgm:pt>
    <dgm:pt modelId="{B269BB05-C4C9-4CCC-88A5-F6B44A289FDC}" type="parTrans" cxnId="{836617DA-F2AD-4752-A30B-4CC5B865D13C}">
      <dgm:prSet/>
      <dgm:spPr/>
      <dgm:t>
        <a:bodyPr/>
        <a:lstStyle/>
        <a:p>
          <a:endParaRPr lang="en-US">
            <a:latin typeface="Arial" pitchFamily="34" charset="0"/>
            <a:cs typeface="Arial" pitchFamily="34" charset="0"/>
          </a:endParaRPr>
        </a:p>
      </dgm:t>
    </dgm:pt>
    <dgm:pt modelId="{34FE7196-DF53-4807-AA92-9D8A566EEC8E}" type="sibTrans" cxnId="{836617DA-F2AD-4752-A30B-4CC5B865D13C}">
      <dgm:prSet/>
      <dgm:spPr/>
      <dgm:t>
        <a:bodyPr/>
        <a:lstStyle/>
        <a:p>
          <a:endParaRPr lang="en-US">
            <a:latin typeface="Arial" pitchFamily="34" charset="0"/>
            <a:cs typeface="Arial" pitchFamily="34" charset="0"/>
          </a:endParaRPr>
        </a:p>
      </dgm:t>
    </dgm:pt>
    <dgm:pt modelId="{36E83F8F-B9AD-4AC8-8DE9-E83D77EA3C2C}" type="pres">
      <dgm:prSet presAssocID="{FB0CDD9F-927F-4F27-84BD-6A5694624473}" presName="Name0" presStyleCnt="0">
        <dgm:presLayoutVars>
          <dgm:dir/>
          <dgm:animLvl val="lvl"/>
          <dgm:resizeHandles/>
        </dgm:presLayoutVars>
      </dgm:prSet>
      <dgm:spPr/>
      <dgm:t>
        <a:bodyPr/>
        <a:lstStyle/>
        <a:p>
          <a:endParaRPr lang="en-US"/>
        </a:p>
      </dgm:t>
    </dgm:pt>
    <dgm:pt modelId="{F79192B9-6F82-4F5A-B6F0-B0C866AB2B03}" type="pres">
      <dgm:prSet presAssocID="{7200B784-6AE3-40BD-9312-26536B3E90BC}" presName="linNode" presStyleCnt="0"/>
      <dgm:spPr/>
    </dgm:pt>
    <dgm:pt modelId="{952C7977-75EB-4986-B623-7E9A45E0768E}" type="pres">
      <dgm:prSet presAssocID="{7200B784-6AE3-40BD-9312-26536B3E90BC}" presName="parentShp" presStyleLbl="node1" presStyleIdx="0" presStyleCnt="2">
        <dgm:presLayoutVars>
          <dgm:bulletEnabled val="1"/>
        </dgm:presLayoutVars>
      </dgm:prSet>
      <dgm:spPr/>
      <dgm:t>
        <a:bodyPr/>
        <a:lstStyle/>
        <a:p>
          <a:endParaRPr lang="en-US"/>
        </a:p>
      </dgm:t>
    </dgm:pt>
    <dgm:pt modelId="{5B0158CD-C8A7-419F-BA15-67595C125650}" type="pres">
      <dgm:prSet presAssocID="{7200B784-6AE3-40BD-9312-26536B3E90BC}" presName="childShp" presStyleLbl="bgAccFollowNode1" presStyleIdx="0" presStyleCnt="2" custLinFactNeighborX="0" custLinFactNeighborY="-8498">
        <dgm:presLayoutVars>
          <dgm:bulletEnabled val="1"/>
        </dgm:presLayoutVars>
      </dgm:prSet>
      <dgm:spPr/>
      <dgm:t>
        <a:bodyPr/>
        <a:lstStyle/>
        <a:p>
          <a:endParaRPr lang="en-US"/>
        </a:p>
      </dgm:t>
    </dgm:pt>
    <dgm:pt modelId="{75DBB2E3-A394-4F00-8BAB-6CE148FDAA18}" type="pres">
      <dgm:prSet presAssocID="{5E513D56-48B9-490F-AFF8-7BF0A2DB5999}" presName="spacing" presStyleCnt="0"/>
      <dgm:spPr/>
    </dgm:pt>
    <dgm:pt modelId="{6C32DEC2-42B1-4AB3-B61C-8226325F79FD}" type="pres">
      <dgm:prSet presAssocID="{CED56A6B-7219-49C2-9101-CABE033F2C42}" presName="linNode" presStyleCnt="0"/>
      <dgm:spPr/>
    </dgm:pt>
    <dgm:pt modelId="{AEDC24FF-65C3-4CF0-8112-84145184454D}" type="pres">
      <dgm:prSet presAssocID="{CED56A6B-7219-49C2-9101-CABE033F2C42}" presName="parentShp" presStyleLbl="node1" presStyleIdx="1" presStyleCnt="2" custLinFactNeighborY="26">
        <dgm:presLayoutVars>
          <dgm:bulletEnabled val="1"/>
        </dgm:presLayoutVars>
      </dgm:prSet>
      <dgm:spPr/>
      <dgm:t>
        <a:bodyPr/>
        <a:lstStyle/>
        <a:p>
          <a:endParaRPr lang="en-US"/>
        </a:p>
      </dgm:t>
    </dgm:pt>
    <dgm:pt modelId="{8DDE849F-7CDA-47CD-A0B3-0FE8CF4B977B}" type="pres">
      <dgm:prSet presAssocID="{CED56A6B-7219-49C2-9101-CABE033F2C42}" presName="childShp" presStyleLbl="bgAccFollowNode1" presStyleIdx="1" presStyleCnt="2" custLinFactNeighborX="3216" custLinFactNeighborY="7594">
        <dgm:presLayoutVars>
          <dgm:bulletEnabled val="1"/>
        </dgm:presLayoutVars>
      </dgm:prSet>
      <dgm:spPr/>
      <dgm:t>
        <a:bodyPr/>
        <a:lstStyle/>
        <a:p>
          <a:endParaRPr lang="en-US"/>
        </a:p>
      </dgm:t>
    </dgm:pt>
  </dgm:ptLst>
  <dgm:cxnLst>
    <dgm:cxn modelId="{7421F177-FC4A-4DFC-91DA-793945004CD3}" type="presOf" srcId="{FB0CDD9F-927F-4F27-84BD-6A5694624473}" destId="{36E83F8F-B9AD-4AC8-8DE9-E83D77EA3C2C}" srcOrd="0" destOrd="0" presId="urn:microsoft.com/office/officeart/2005/8/layout/vList6"/>
    <dgm:cxn modelId="{273E7582-1D61-4E7D-AD60-FEB82DB0868D}" type="presOf" srcId="{4CF51EEC-BC96-4042-A705-F269DAEC4AF4}" destId="{5B0158CD-C8A7-419F-BA15-67595C125650}" srcOrd="0" destOrd="2" presId="urn:microsoft.com/office/officeart/2005/8/layout/vList6"/>
    <dgm:cxn modelId="{FB88DC11-AB42-4393-8708-BBB8C2B1991B}" srcId="{7200B784-6AE3-40BD-9312-26536B3E90BC}" destId="{5FAA104E-8677-4783-958E-BB1959799F47}" srcOrd="1" destOrd="0" parTransId="{166A1E87-8630-44C6-83CA-A3F251A9BE6A}" sibTransId="{3EC7B83F-FE6A-4ACF-8171-0979575897EE}"/>
    <dgm:cxn modelId="{836617DA-F2AD-4752-A30B-4CC5B865D13C}" srcId="{7200B784-6AE3-40BD-9312-26536B3E90BC}" destId="{4CF51EEC-BC96-4042-A705-F269DAEC4AF4}" srcOrd="2" destOrd="0" parTransId="{B269BB05-C4C9-4CCC-88A5-F6B44A289FDC}" sibTransId="{34FE7196-DF53-4807-AA92-9D8A566EEC8E}"/>
    <dgm:cxn modelId="{B58BB185-A2B9-43DE-8AFA-6120AFBFB409}" srcId="{FB0CDD9F-927F-4F27-84BD-6A5694624473}" destId="{CED56A6B-7219-49C2-9101-CABE033F2C42}" srcOrd="1" destOrd="0" parTransId="{677DB062-D195-4E75-9106-690ED47B6F74}" sibTransId="{6DACAC6F-2571-4768-832A-9495210C5440}"/>
    <dgm:cxn modelId="{4F5EEB02-9393-4B97-B8C2-BA67DA037A85}" type="presOf" srcId="{22D2073D-B7D9-4B07-BEE4-8CF294735EE1}" destId="{8DDE849F-7CDA-47CD-A0B3-0FE8CF4B977B}" srcOrd="0" destOrd="0" presId="urn:microsoft.com/office/officeart/2005/8/layout/vList6"/>
    <dgm:cxn modelId="{C809BA60-6932-4163-8BDB-032832C89653}" srcId="{FB0CDD9F-927F-4F27-84BD-6A5694624473}" destId="{7200B784-6AE3-40BD-9312-26536B3E90BC}" srcOrd="0" destOrd="0" parTransId="{BDFF02E0-EAF2-42B5-B818-26A1B360359C}" sibTransId="{5E513D56-48B9-490F-AFF8-7BF0A2DB5999}"/>
    <dgm:cxn modelId="{0EF867C4-B001-4578-8718-11AF99BF4787}" type="presOf" srcId="{BCE30D2E-637C-4D7E-9EE8-1BA38C05CFC1}" destId="{8DDE849F-7CDA-47CD-A0B3-0FE8CF4B977B}" srcOrd="0" destOrd="1" presId="urn:microsoft.com/office/officeart/2005/8/layout/vList6"/>
    <dgm:cxn modelId="{595A169D-39AC-4A10-B6DE-1E31D123A2FD}" srcId="{7200B784-6AE3-40BD-9312-26536B3E90BC}" destId="{6D1BC0EA-F47A-4DC1-9ABE-105D9AF23ADA}" srcOrd="0" destOrd="0" parTransId="{96E573D8-BDD5-42B6-ADC1-80069F1369FA}" sibTransId="{4944E72F-7D46-46F5-93CD-E4642F7F8CBB}"/>
    <dgm:cxn modelId="{BCDD1B31-CC26-442F-8818-95622749C8E8}" type="presOf" srcId="{CED56A6B-7219-49C2-9101-CABE033F2C42}" destId="{AEDC24FF-65C3-4CF0-8112-84145184454D}" srcOrd="0" destOrd="0" presId="urn:microsoft.com/office/officeart/2005/8/layout/vList6"/>
    <dgm:cxn modelId="{38F85CB7-44CB-4301-ABF5-F17801D9A443}" type="presOf" srcId="{7200B784-6AE3-40BD-9312-26536B3E90BC}" destId="{952C7977-75EB-4986-B623-7E9A45E0768E}" srcOrd="0" destOrd="0" presId="urn:microsoft.com/office/officeart/2005/8/layout/vList6"/>
    <dgm:cxn modelId="{509DB669-F85D-4DB0-AE08-2CC166EBA5AE}" type="presOf" srcId="{6D1BC0EA-F47A-4DC1-9ABE-105D9AF23ADA}" destId="{5B0158CD-C8A7-419F-BA15-67595C125650}" srcOrd="0" destOrd="0" presId="urn:microsoft.com/office/officeart/2005/8/layout/vList6"/>
    <dgm:cxn modelId="{507D5AB5-6ABE-436B-BD28-7A3FE012DEA4}" srcId="{CED56A6B-7219-49C2-9101-CABE033F2C42}" destId="{22D2073D-B7D9-4B07-BEE4-8CF294735EE1}" srcOrd="0" destOrd="0" parTransId="{099DFD6C-7726-4CFC-9DAE-7922A696E6A5}" sibTransId="{62EC91A7-7C28-4C23-9630-2A606154FBC2}"/>
    <dgm:cxn modelId="{60A6751C-DF6A-4664-8116-841FF8238F24}" srcId="{CED56A6B-7219-49C2-9101-CABE033F2C42}" destId="{BCE30D2E-637C-4D7E-9EE8-1BA38C05CFC1}" srcOrd="1" destOrd="0" parTransId="{7B00E15F-9778-41C8-BFA6-80B62728217E}" sibTransId="{E98E35DA-2C4E-4E26-B3E3-315591DE5366}"/>
    <dgm:cxn modelId="{001DB71D-90F3-44FF-B5F6-25CB581DB784}" type="presOf" srcId="{5FAA104E-8677-4783-958E-BB1959799F47}" destId="{5B0158CD-C8A7-419F-BA15-67595C125650}" srcOrd="0" destOrd="1" presId="urn:microsoft.com/office/officeart/2005/8/layout/vList6"/>
    <dgm:cxn modelId="{CC65CB7E-1379-4C74-BAAC-A1EE4325DDB3}" type="presParOf" srcId="{36E83F8F-B9AD-4AC8-8DE9-E83D77EA3C2C}" destId="{F79192B9-6F82-4F5A-B6F0-B0C866AB2B03}" srcOrd="0" destOrd="0" presId="urn:microsoft.com/office/officeart/2005/8/layout/vList6"/>
    <dgm:cxn modelId="{DA7F9924-4296-4605-BF68-8A65819B944E}" type="presParOf" srcId="{F79192B9-6F82-4F5A-B6F0-B0C866AB2B03}" destId="{952C7977-75EB-4986-B623-7E9A45E0768E}" srcOrd="0" destOrd="0" presId="urn:microsoft.com/office/officeart/2005/8/layout/vList6"/>
    <dgm:cxn modelId="{9222D918-F443-44BF-AC01-258DCD87C7E6}" type="presParOf" srcId="{F79192B9-6F82-4F5A-B6F0-B0C866AB2B03}" destId="{5B0158CD-C8A7-419F-BA15-67595C125650}" srcOrd="1" destOrd="0" presId="urn:microsoft.com/office/officeart/2005/8/layout/vList6"/>
    <dgm:cxn modelId="{97201DF0-FA8C-41EC-B877-6AF9BA0BA7E6}" type="presParOf" srcId="{36E83F8F-B9AD-4AC8-8DE9-E83D77EA3C2C}" destId="{75DBB2E3-A394-4F00-8BAB-6CE148FDAA18}" srcOrd="1" destOrd="0" presId="urn:microsoft.com/office/officeart/2005/8/layout/vList6"/>
    <dgm:cxn modelId="{3494A8B4-55D4-4B54-8C37-9FDB4C6533D1}" type="presParOf" srcId="{36E83F8F-B9AD-4AC8-8DE9-E83D77EA3C2C}" destId="{6C32DEC2-42B1-4AB3-B61C-8226325F79FD}" srcOrd="2" destOrd="0" presId="urn:microsoft.com/office/officeart/2005/8/layout/vList6"/>
    <dgm:cxn modelId="{C1FEDF30-A2C0-41CD-9489-0DA77174E2B4}" type="presParOf" srcId="{6C32DEC2-42B1-4AB3-B61C-8226325F79FD}" destId="{AEDC24FF-65C3-4CF0-8112-84145184454D}" srcOrd="0" destOrd="0" presId="urn:microsoft.com/office/officeart/2005/8/layout/vList6"/>
    <dgm:cxn modelId="{22239D06-0B81-497E-950B-C7E871149E4B}" type="presParOf" srcId="{6C32DEC2-42B1-4AB3-B61C-8226325F79FD}" destId="{8DDE849F-7CDA-47CD-A0B3-0FE8CF4B977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2B892DB-EAED-C144-A168-6EA16118CD61}" type="doc">
      <dgm:prSet loTypeId="urn:microsoft.com/office/officeart/2005/8/layout/arrow6" loCatId="" qsTypeId="urn:microsoft.com/office/officeart/2005/8/quickstyle/simple4" qsCatId="simple" csTypeId="urn:microsoft.com/office/officeart/2005/8/colors/accent1_2" csCatId="accent1" phldr="1"/>
      <dgm:spPr/>
      <dgm:t>
        <a:bodyPr/>
        <a:lstStyle/>
        <a:p>
          <a:endParaRPr lang="en-US"/>
        </a:p>
      </dgm:t>
    </dgm:pt>
    <dgm:pt modelId="{4D4D1C97-9E22-C346-893B-CD093523B654}">
      <dgm:prSet custT="1"/>
      <dgm:spPr/>
      <dgm:t>
        <a:bodyPr/>
        <a:lstStyle/>
        <a:p>
          <a:pPr algn="l" rtl="0"/>
          <a:r>
            <a:rPr lang="en-US" sz="2000" b="1" dirty="0" smtClean="0">
              <a:solidFill>
                <a:srgbClr val="000000"/>
              </a:solidFill>
              <a:latin typeface="Calibri"/>
              <a:cs typeface="Calibri"/>
            </a:rPr>
            <a:t>The commission has drawn up a list of dos’ and don’ts’ to be followed by candidates and political parties after the announcement of elections and till the completion of the process of election.</a:t>
          </a:r>
          <a:endParaRPr lang="en-US" sz="2000" b="1" dirty="0">
            <a:solidFill>
              <a:srgbClr val="000000"/>
            </a:solidFill>
            <a:latin typeface="Calibri"/>
            <a:cs typeface="Calibri"/>
          </a:endParaRPr>
        </a:p>
      </dgm:t>
    </dgm:pt>
    <dgm:pt modelId="{CC3A98D3-07E1-A143-B74D-C341F1836E7D}" type="parTrans" cxnId="{4601DF68-78ED-C34C-948F-A6BB2D218AE0}">
      <dgm:prSet/>
      <dgm:spPr/>
      <dgm:t>
        <a:bodyPr/>
        <a:lstStyle/>
        <a:p>
          <a:endParaRPr lang="en-US" sz="1800" b="1">
            <a:latin typeface="Calibri"/>
            <a:cs typeface="Calibri"/>
          </a:endParaRPr>
        </a:p>
      </dgm:t>
    </dgm:pt>
    <dgm:pt modelId="{85D4E1AD-403C-A24B-A4F0-A359D216F237}" type="sibTrans" cxnId="{4601DF68-78ED-C34C-948F-A6BB2D218AE0}">
      <dgm:prSet/>
      <dgm:spPr/>
      <dgm:t>
        <a:bodyPr/>
        <a:lstStyle/>
        <a:p>
          <a:endParaRPr lang="en-US" sz="1800" b="1">
            <a:latin typeface="Calibri"/>
            <a:cs typeface="Calibri"/>
          </a:endParaRPr>
        </a:p>
      </dgm:t>
    </dgm:pt>
    <dgm:pt modelId="{2263C026-3F4A-E94A-A4B4-610CA30512BB}">
      <dgm:prSet custT="1"/>
      <dgm:spPr/>
      <dgm:t>
        <a:bodyPr/>
        <a:lstStyle/>
        <a:p>
          <a:pPr algn="r" rtl="0"/>
          <a:r>
            <a:rPr lang="en-US" sz="2000" b="1" dirty="0" smtClean="0">
              <a:solidFill>
                <a:srgbClr val="000000"/>
              </a:solidFill>
              <a:latin typeface="Calibri"/>
              <a:cs typeface="Calibri"/>
            </a:rPr>
            <a:t>The list of dos’ and don’ts’ is only illustrative and not exhaustive and is not intended to substitute or modify other detailed directions/instructions on the above subjects, which must be strictly observed and followed. </a:t>
          </a:r>
          <a:endParaRPr lang="en-US" sz="2000" b="1" dirty="0">
            <a:solidFill>
              <a:srgbClr val="000000"/>
            </a:solidFill>
            <a:latin typeface="Calibri"/>
            <a:cs typeface="Calibri"/>
          </a:endParaRPr>
        </a:p>
      </dgm:t>
    </dgm:pt>
    <dgm:pt modelId="{786EAAC2-6CA5-5242-82CC-46DD65D5EACA}" type="parTrans" cxnId="{BA09A4A7-1953-4C4E-8C01-2FD5FAEDA6FF}">
      <dgm:prSet/>
      <dgm:spPr/>
      <dgm:t>
        <a:bodyPr/>
        <a:lstStyle/>
        <a:p>
          <a:endParaRPr lang="en-US" sz="1800" b="1">
            <a:latin typeface="Calibri"/>
            <a:cs typeface="Calibri"/>
          </a:endParaRPr>
        </a:p>
      </dgm:t>
    </dgm:pt>
    <dgm:pt modelId="{985CA9CB-46C3-D04D-B102-32B979D5E681}" type="sibTrans" cxnId="{BA09A4A7-1953-4C4E-8C01-2FD5FAEDA6FF}">
      <dgm:prSet/>
      <dgm:spPr/>
      <dgm:t>
        <a:bodyPr/>
        <a:lstStyle/>
        <a:p>
          <a:endParaRPr lang="en-US" sz="1800" b="1">
            <a:latin typeface="Calibri"/>
            <a:cs typeface="Calibri"/>
          </a:endParaRPr>
        </a:p>
      </dgm:t>
    </dgm:pt>
    <dgm:pt modelId="{79B4E32E-F245-6849-B1DF-2D119D5FB6D4}" type="pres">
      <dgm:prSet presAssocID="{22B892DB-EAED-C144-A168-6EA16118CD61}" presName="compositeShape" presStyleCnt="0">
        <dgm:presLayoutVars>
          <dgm:chMax val="2"/>
          <dgm:dir/>
          <dgm:resizeHandles val="exact"/>
        </dgm:presLayoutVars>
      </dgm:prSet>
      <dgm:spPr/>
      <dgm:t>
        <a:bodyPr/>
        <a:lstStyle/>
        <a:p>
          <a:endParaRPr lang="en-US"/>
        </a:p>
      </dgm:t>
    </dgm:pt>
    <dgm:pt modelId="{3A5921DB-C4FC-534A-9FCD-7A36BA3E6723}" type="pres">
      <dgm:prSet presAssocID="{22B892DB-EAED-C144-A168-6EA16118CD61}" presName="ribbon" presStyleLbl="node1" presStyleIdx="0" presStyleCnt="1" custScaleY="128814" custLinFactNeighborY="23755">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10BF8271-8017-8747-B122-AD9C24649E92}" type="pres">
      <dgm:prSet presAssocID="{22B892DB-EAED-C144-A168-6EA16118CD61}" presName="leftArrowText" presStyleLbl="node1" presStyleIdx="0" presStyleCnt="1" custScaleX="108016" custLinFactNeighborX="4533" custLinFactNeighborY="45613">
        <dgm:presLayoutVars>
          <dgm:chMax val="0"/>
          <dgm:bulletEnabled val="1"/>
        </dgm:presLayoutVars>
      </dgm:prSet>
      <dgm:spPr/>
      <dgm:t>
        <a:bodyPr/>
        <a:lstStyle/>
        <a:p>
          <a:endParaRPr lang="en-US"/>
        </a:p>
      </dgm:t>
    </dgm:pt>
    <dgm:pt modelId="{58C5EEE6-9C30-D44D-B794-90A21C08F967}" type="pres">
      <dgm:prSet presAssocID="{22B892DB-EAED-C144-A168-6EA16118CD61}" presName="rightArrowText" presStyleLbl="node1" presStyleIdx="0" presStyleCnt="1" custScaleX="100000" custLinFactNeighborX="-6117" custLinFactNeighborY="60403">
        <dgm:presLayoutVars>
          <dgm:chMax val="0"/>
          <dgm:bulletEnabled val="1"/>
        </dgm:presLayoutVars>
      </dgm:prSet>
      <dgm:spPr/>
      <dgm:t>
        <a:bodyPr/>
        <a:lstStyle/>
        <a:p>
          <a:endParaRPr lang="en-US"/>
        </a:p>
      </dgm:t>
    </dgm:pt>
  </dgm:ptLst>
  <dgm:cxnLst>
    <dgm:cxn modelId="{F6A0CD64-43F7-400B-9F5D-E8EEF5B9606F}" type="presOf" srcId="{4D4D1C97-9E22-C346-893B-CD093523B654}" destId="{10BF8271-8017-8747-B122-AD9C24649E92}" srcOrd="0" destOrd="0" presId="urn:microsoft.com/office/officeart/2005/8/layout/arrow6"/>
    <dgm:cxn modelId="{4601DF68-78ED-C34C-948F-A6BB2D218AE0}" srcId="{22B892DB-EAED-C144-A168-6EA16118CD61}" destId="{4D4D1C97-9E22-C346-893B-CD093523B654}" srcOrd="0" destOrd="0" parTransId="{CC3A98D3-07E1-A143-B74D-C341F1836E7D}" sibTransId="{85D4E1AD-403C-A24B-A4F0-A359D216F237}"/>
    <dgm:cxn modelId="{E7EEAF3C-A1A2-4A79-BF1B-65C29E4DEE1E}" type="presOf" srcId="{2263C026-3F4A-E94A-A4B4-610CA30512BB}" destId="{58C5EEE6-9C30-D44D-B794-90A21C08F967}" srcOrd="0" destOrd="0" presId="urn:microsoft.com/office/officeart/2005/8/layout/arrow6"/>
    <dgm:cxn modelId="{BA09A4A7-1953-4C4E-8C01-2FD5FAEDA6FF}" srcId="{22B892DB-EAED-C144-A168-6EA16118CD61}" destId="{2263C026-3F4A-E94A-A4B4-610CA30512BB}" srcOrd="1" destOrd="0" parTransId="{786EAAC2-6CA5-5242-82CC-46DD65D5EACA}" sibTransId="{985CA9CB-46C3-D04D-B102-32B979D5E681}"/>
    <dgm:cxn modelId="{C6D44711-759F-42A6-B12C-F8630E307C1B}" type="presOf" srcId="{22B892DB-EAED-C144-A168-6EA16118CD61}" destId="{79B4E32E-F245-6849-B1DF-2D119D5FB6D4}" srcOrd="0" destOrd="0" presId="urn:microsoft.com/office/officeart/2005/8/layout/arrow6"/>
    <dgm:cxn modelId="{4F3C7F15-7D7E-49BA-9C7F-B0C0166BC432}" type="presParOf" srcId="{79B4E32E-F245-6849-B1DF-2D119D5FB6D4}" destId="{3A5921DB-C4FC-534A-9FCD-7A36BA3E6723}" srcOrd="0" destOrd="0" presId="urn:microsoft.com/office/officeart/2005/8/layout/arrow6"/>
    <dgm:cxn modelId="{DCC0F71C-1310-4D61-B366-88B16B9FD0F7}" type="presParOf" srcId="{79B4E32E-F245-6849-B1DF-2D119D5FB6D4}" destId="{10BF8271-8017-8747-B122-AD9C24649E92}" srcOrd="1" destOrd="0" presId="urn:microsoft.com/office/officeart/2005/8/layout/arrow6"/>
    <dgm:cxn modelId="{16A99932-7CFE-417E-8FD5-F0C94FE40AA2}" type="presParOf" srcId="{79B4E32E-F245-6849-B1DF-2D119D5FB6D4}" destId="{58C5EEE6-9C30-D44D-B794-90A21C08F967}"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9881272-5059-054F-B9B4-71D48E21C99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DE1C6CD-F600-BF48-BF97-705635CCD164}">
      <dgm:prSet/>
      <dgm:spPr/>
      <dgm:t>
        <a:bodyPr/>
        <a:lstStyle/>
        <a:p>
          <a:pPr rtl="0"/>
          <a:r>
            <a:rPr lang="en-US" dirty="0" smtClean="0">
              <a:latin typeface="Calibri"/>
              <a:cs typeface="Calibri"/>
            </a:rPr>
            <a:t>Ongoing programs, which actually started in the field before the announcement of elections may continue. </a:t>
          </a:r>
          <a:endParaRPr lang="en-US" dirty="0">
            <a:latin typeface="Calibri"/>
            <a:cs typeface="Calibri"/>
          </a:endParaRPr>
        </a:p>
      </dgm:t>
    </dgm:pt>
    <dgm:pt modelId="{67CF1F55-92CF-D249-8FF4-A0CA2228EB4C}" type="parTrans" cxnId="{1ECE46DB-4422-BA4C-8A1E-FC7507B2A304}">
      <dgm:prSet/>
      <dgm:spPr/>
      <dgm:t>
        <a:bodyPr/>
        <a:lstStyle/>
        <a:p>
          <a:endParaRPr lang="en-US">
            <a:latin typeface="Calibri"/>
            <a:cs typeface="Calibri"/>
          </a:endParaRPr>
        </a:p>
      </dgm:t>
    </dgm:pt>
    <dgm:pt modelId="{4EA9374D-4D5D-5546-9FD5-6C202F1ABDCB}" type="sibTrans" cxnId="{1ECE46DB-4422-BA4C-8A1E-FC7507B2A304}">
      <dgm:prSet/>
      <dgm:spPr/>
      <dgm:t>
        <a:bodyPr/>
        <a:lstStyle/>
        <a:p>
          <a:endParaRPr lang="en-US">
            <a:latin typeface="Calibri"/>
            <a:cs typeface="Calibri"/>
          </a:endParaRPr>
        </a:p>
      </dgm:t>
    </dgm:pt>
    <dgm:pt modelId="{E12B3B9E-B4B3-4943-BFD7-AC84B633A82D}">
      <dgm:prSet/>
      <dgm:spPr/>
      <dgm:t>
        <a:bodyPr/>
        <a:lstStyle/>
        <a:p>
          <a:pPr rtl="0"/>
          <a:r>
            <a:rPr lang="en-US" dirty="0" smtClean="0">
              <a:solidFill>
                <a:schemeClr val="tx1"/>
              </a:solidFill>
              <a:latin typeface="Calibri"/>
              <a:cs typeface="Calibri"/>
            </a:rPr>
            <a:t>Relief and rehabilitation measures to the people in areas affected by floods, drought, pestilence, and other natural calamities, can commence and continue. </a:t>
          </a:r>
          <a:endParaRPr lang="en-US" dirty="0">
            <a:solidFill>
              <a:schemeClr val="tx1"/>
            </a:solidFill>
            <a:latin typeface="Calibri"/>
            <a:cs typeface="Calibri"/>
          </a:endParaRPr>
        </a:p>
      </dgm:t>
    </dgm:pt>
    <dgm:pt modelId="{5E921453-2951-6E42-9272-FF60E74F90A7}" type="parTrans" cxnId="{60BEDBEF-D757-D14C-9499-71009BFD718F}">
      <dgm:prSet/>
      <dgm:spPr/>
      <dgm:t>
        <a:bodyPr/>
        <a:lstStyle/>
        <a:p>
          <a:endParaRPr lang="en-US">
            <a:latin typeface="Calibri"/>
            <a:cs typeface="Calibri"/>
          </a:endParaRPr>
        </a:p>
      </dgm:t>
    </dgm:pt>
    <dgm:pt modelId="{5A190832-DE8A-9945-AB69-B1686326925A}" type="sibTrans" cxnId="{60BEDBEF-D757-D14C-9499-71009BFD718F}">
      <dgm:prSet/>
      <dgm:spPr/>
      <dgm:t>
        <a:bodyPr/>
        <a:lstStyle/>
        <a:p>
          <a:endParaRPr lang="en-US">
            <a:latin typeface="Calibri"/>
            <a:cs typeface="Calibri"/>
          </a:endParaRPr>
        </a:p>
      </dgm:t>
    </dgm:pt>
    <dgm:pt modelId="{33365400-BF92-0945-99C0-CC8F402391E2}">
      <dgm:prSet/>
      <dgm:spPr/>
      <dgm:t>
        <a:bodyPr/>
        <a:lstStyle/>
        <a:p>
          <a:pPr rtl="0"/>
          <a:r>
            <a:rPr lang="en-US" dirty="0" smtClean="0">
              <a:solidFill>
                <a:schemeClr val="tx1"/>
              </a:solidFill>
              <a:latin typeface="Calibri"/>
              <a:cs typeface="Calibri"/>
            </a:rPr>
            <a:t>Grant of cash or medical facilities to terminally or critically ill persons can continue with appropriate approvals. </a:t>
          </a:r>
          <a:endParaRPr lang="en-US" dirty="0">
            <a:solidFill>
              <a:schemeClr val="tx1"/>
            </a:solidFill>
            <a:latin typeface="Calibri"/>
            <a:cs typeface="Calibri"/>
          </a:endParaRPr>
        </a:p>
      </dgm:t>
    </dgm:pt>
    <dgm:pt modelId="{8903C680-A537-DB44-A8D2-CA82D1DF749D}" type="parTrans" cxnId="{B5B01C90-259F-9446-BBD7-2A94201B0B3B}">
      <dgm:prSet/>
      <dgm:spPr/>
      <dgm:t>
        <a:bodyPr/>
        <a:lstStyle/>
        <a:p>
          <a:endParaRPr lang="en-US">
            <a:latin typeface="Calibri"/>
            <a:cs typeface="Calibri"/>
          </a:endParaRPr>
        </a:p>
      </dgm:t>
    </dgm:pt>
    <dgm:pt modelId="{1C3309BF-182D-8C4F-A090-54B654DA934D}" type="sibTrans" cxnId="{B5B01C90-259F-9446-BBD7-2A94201B0B3B}">
      <dgm:prSet/>
      <dgm:spPr/>
      <dgm:t>
        <a:bodyPr/>
        <a:lstStyle/>
        <a:p>
          <a:endParaRPr lang="en-US">
            <a:latin typeface="Calibri"/>
            <a:cs typeface="Calibri"/>
          </a:endParaRPr>
        </a:p>
      </dgm:t>
    </dgm:pt>
    <dgm:pt modelId="{B5A538EE-D6C4-534F-B056-BB0278100F8A}" type="pres">
      <dgm:prSet presAssocID="{F9881272-5059-054F-B9B4-71D48E21C99A}" presName="vert0" presStyleCnt="0">
        <dgm:presLayoutVars>
          <dgm:dir/>
          <dgm:animOne val="branch"/>
          <dgm:animLvl val="lvl"/>
        </dgm:presLayoutVars>
      </dgm:prSet>
      <dgm:spPr/>
      <dgm:t>
        <a:bodyPr/>
        <a:lstStyle/>
        <a:p>
          <a:endParaRPr lang="en-US"/>
        </a:p>
      </dgm:t>
    </dgm:pt>
    <dgm:pt modelId="{D1C1CBAA-4616-3444-B1DA-36064D0FAD40}" type="pres">
      <dgm:prSet presAssocID="{8DE1C6CD-F600-BF48-BF97-705635CCD164}" presName="thickLine" presStyleLbl="alignNode1" presStyleIdx="0" presStyleCnt="3"/>
      <dgm:spPr/>
    </dgm:pt>
    <dgm:pt modelId="{F338EF70-5E96-C04D-85F9-8E0AE2DDBE73}" type="pres">
      <dgm:prSet presAssocID="{8DE1C6CD-F600-BF48-BF97-705635CCD164}" presName="horz1" presStyleCnt="0"/>
      <dgm:spPr/>
    </dgm:pt>
    <dgm:pt modelId="{FA80B011-E895-FE4A-8B0C-83DE1D674983}" type="pres">
      <dgm:prSet presAssocID="{8DE1C6CD-F600-BF48-BF97-705635CCD164}" presName="tx1" presStyleLbl="revTx" presStyleIdx="0" presStyleCnt="3"/>
      <dgm:spPr/>
      <dgm:t>
        <a:bodyPr/>
        <a:lstStyle/>
        <a:p>
          <a:endParaRPr lang="en-US"/>
        </a:p>
      </dgm:t>
    </dgm:pt>
    <dgm:pt modelId="{8E58571F-0B6E-BF44-B4B9-5DFABD717A1F}" type="pres">
      <dgm:prSet presAssocID="{8DE1C6CD-F600-BF48-BF97-705635CCD164}" presName="vert1" presStyleCnt="0"/>
      <dgm:spPr/>
    </dgm:pt>
    <dgm:pt modelId="{672F4F19-8748-694B-ADB2-86D4C33DB468}" type="pres">
      <dgm:prSet presAssocID="{E12B3B9E-B4B3-4943-BFD7-AC84B633A82D}" presName="thickLine" presStyleLbl="alignNode1" presStyleIdx="1" presStyleCnt="3"/>
      <dgm:spPr/>
    </dgm:pt>
    <dgm:pt modelId="{22E6D86F-2E05-134F-B9CB-4445336F1306}" type="pres">
      <dgm:prSet presAssocID="{E12B3B9E-B4B3-4943-BFD7-AC84B633A82D}" presName="horz1" presStyleCnt="0"/>
      <dgm:spPr/>
    </dgm:pt>
    <dgm:pt modelId="{F2DEC7C9-44B3-2F48-9124-4DAB568BBF95}" type="pres">
      <dgm:prSet presAssocID="{E12B3B9E-B4B3-4943-BFD7-AC84B633A82D}" presName="tx1" presStyleLbl="revTx" presStyleIdx="1" presStyleCnt="3"/>
      <dgm:spPr/>
      <dgm:t>
        <a:bodyPr/>
        <a:lstStyle/>
        <a:p>
          <a:endParaRPr lang="en-US"/>
        </a:p>
      </dgm:t>
    </dgm:pt>
    <dgm:pt modelId="{5F7FA7AA-5727-3B47-A71F-C5BB2F490B8E}" type="pres">
      <dgm:prSet presAssocID="{E12B3B9E-B4B3-4943-BFD7-AC84B633A82D}" presName="vert1" presStyleCnt="0"/>
      <dgm:spPr/>
    </dgm:pt>
    <dgm:pt modelId="{396824C9-B58D-B247-B579-1DF78BD0A18A}" type="pres">
      <dgm:prSet presAssocID="{33365400-BF92-0945-99C0-CC8F402391E2}" presName="thickLine" presStyleLbl="alignNode1" presStyleIdx="2" presStyleCnt="3"/>
      <dgm:spPr/>
    </dgm:pt>
    <dgm:pt modelId="{1766FE1A-73C1-D14F-9917-E3C52D1BFCBF}" type="pres">
      <dgm:prSet presAssocID="{33365400-BF92-0945-99C0-CC8F402391E2}" presName="horz1" presStyleCnt="0"/>
      <dgm:spPr/>
    </dgm:pt>
    <dgm:pt modelId="{4CB0E56A-2947-D641-9985-0BB9638264A7}" type="pres">
      <dgm:prSet presAssocID="{33365400-BF92-0945-99C0-CC8F402391E2}" presName="tx1" presStyleLbl="revTx" presStyleIdx="2" presStyleCnt="3"/>
      <dgm:spPr/>
      <dgm:t>
        <a:bodyPr/>
        <a:lstStyle/>
        <a:p>
          <a:endParaRPr lang="en-US"/>
        </a:p>
      </dgm:t>
    </dgm:pt>
    <dgm:pt modelId="{6B99F5FD-488B-7348-A4B8-7ECB34F72E3F}" type="pres">
      <dgm:prSet presAssocID="{33365400-BF92-0945-99C0-CC8F402391E2}" presName="vert1" presStyleCnt="0"/>
      <dgm:spPr/>
    </dgm:pt>
  </dgm:ptLst>
  <dgm:cxnLst>
    <dgm:cxn modelId="{CD9F6051-9334-43C9-A77F-99ED85A385B6}" type="presOf" srcId="{F9881272-5059-054F-B9B4-71D48E21C99A}" destId="{B5A538EE-D6C4-534F-B056-BB0278100F8A}" srcOrd="0" destOrd="0" presId="urn:microsoft.com/office/officeart/2008/layout/LinedList"/>
    <dgm:cxn modelId="{BD5C90BD-B37F-42F0-805F-8B0BBD340194}" type="presOf" srcId="{33365400-BF92-0945-99C0-CC8F402391E2}" destId="{4CB0E56A-2947-D641-9985-0BB9638264A7}" srcOrd="0" destOrd="0" presId="urn:microsoft.com/office/officeart/2008/layout/LinedList"/>
    <dgm:cxn modelId="{60BEDBEF-D757-D14C-9499-71009BFD718F}" srcId="{F9881272-5059-054F-B9B4-71D48E21C99A}" destId="{E12B3B9E-B4B3-4943-BFD7-AC84B633A82D}" srcOrd="1" destOrd="0" parTransId="{5E921453-2951-6E42-9272-FF60E74F90A7}" sibTransId="{5A190832-DE8A-9945-AB69-B1686326925A}"/>
    <dgm:cxn modelId="{1ECE46DB-4422-BA4C-8A1E-FC7507B2A304}" srcId="{F9881272-5059-054F-B9B4-71D48E21C99A}" destId="{8DE1C6CD-F600-BF48-BF97-705635CCD164}" srcOrd="0" destOrd="0" parTransId="{67CF1F55-92CF-D249-8FF4-A0CA2228EB4C}" sibTransId="{4EA9374D-4D5D-5546-9FD5-6C202F1ABDCB}"/>
    <dgm:cxn modelId="{3E28F97D-D131-473C-AEF9-38FDA668F1D6}" type="presOf" srcId="{E12B3B9E-B4B3-4943-BFD7-AC84B633A82D}" destId="{F2DEC7C9-44B3-2F48-9124-4DAB568BBF95}" srcOrd="0" destOrd="0" presId="urn:microsoft.com/office/officeart/2008/layout/LinedList"/>
    <dgm:cxn modelId="{B5B01C90-259F-9446-BBD7-2A94201B0B3B}" srcId="{F9881272-5059-054F-B9B4-71D48E21C99A}" destId="{33365400-BF92-0945-99C0-CC8F402391E2}" srcOrd="2" destOrd="0" parTransId="{8903C680-A537-DB44-A8D2-CA82D1DF749D}" sibTransId="{1C3309BF-182D-8C4F-A090-54B654DA934D}"/>
    <dgm:cxn modelId="{0D189EE7-57C6-4BB3-A71F-3ECBA55FF2E9}" type="presOf" srcId="{8DE1C6CD-F600-BF48-BF97-705635CCD164}" destId="{FA80B011-E895-FE4A-8B0C-83DE1D674983}" srcOrd="0" destOrd="0" presId="urn:microsoft.com/office/officeart/2008/layout/LinedList"/>
    <dgm:cxn modelId="{96BE4847-ED7C-4926-8888-5FBB239972A9}" type="presParOf" srcId="{B5A538EE-D6C4-534F-B056-BB0278100F8A}" destId="{D1C1CBAA-4616-3444-B1DA-36064D0FAD40}" srcOrd="0" destOrd="0" presId="urn:microsoft.com/office/officeart/2008/layout/LinedList"/>
    <dgm:cxn modelId="{2B2AD47E-4926-4F84-B21E-0E4C2BAF0B5D}" type="presParOf" srcId="{B5A538EE-D6C4-534F-B056-BB0278100F8A}" destId="{F338EF70-5E96-C04D-85F9-8E0AE2DDBE73}" srcOrd="1" destOrd="0" presId="urn:microsoft.com/office/officeart/2008/layout/LinedList"/>
    <dgm:cxn modelId="{AF4F0E5B-DF8A-4737-AEA5-38127FA34224}" type="presParOf" srcId="{F338EF70-5E96-C04D-85F9-8E0AE2DDBE73}" destId="{FA80B011-E895-FE4A-8B0C-83DE1D674983}" srcOrd="0" destOrd="0" presId="urn:microsoft.com/office/officeart/2008/layout/LinedList"/>
    <dgm:cxn modelId="{8259AE18-950C-474A-B393-E582A745484D}" type="presParOf" srcId="{F338EF70-5E96-C04D-85F9-8E0AE2DDBE73}" destId="{8E58571F-0B6E-BF44-B4B9-5DFABD717A1F}" srcOrd="1" destOrd="0" presId="urn:microsoft.com/office/officeart/2008/layout/LinedList"/>
    <dgm:cxn modelId="{41A78B22-9974-45AD-AB6A-EDD5D575E0B5}" type="presParOf" srcId="{B5A538EE-D6C4-534F-B056-BB0278100F8A}" destId="{672F4F19-8748-694B-ADB2-86D4C33DB468}" srcOrd="2" destOrd="0" presId="urn:microsoft.com/office/officeart/2008/layout/LinedList"/>
    <dgm:cxn modelId="{3930A8E3-C9CD-4B22-ADF9-26F143E21B77}" type="presParOf" srcId="{B5A538EE-D6C4-534F-B056-BB0278100F8A}" destId="{22E6D86F-2E05-134F-B9CB-4445336F1306}" srcOrd="3" destOrd="0" presId="urn:microsoft.com/office/officeart/2008/layout/LinedList"/>
    <dgm:cxn modelId="{5EFEA707-9136-45F0-A758-313B44C3E53E}" type="presParOf" srcId="{22E6D86F-2E05-134F-B9CB-4445336F1306}" destId="{F2DEC7C9-44B3-2F48-9124-4DAB568BBF95}" srcOrd="0" destOrd="0" presId="urn:microsoft.com/office/officeart/2008/layout/LinedList"/>
    <dgm:cxn modelId="{1F61841E-563E-43A9-990E-A2422C560921}" type="presParOf" srcId="{22E6D86F-2E05-134F-B9CB-4445336F1306}" destId="{5F7FA7AA-5727-3B47-A71F-C5BB2F490B8E}" srcOrd="1" destOrd="0" presId="urn:microsoft.com/office/officeart/2008/layout/LinedList"/>
    <dgm:cxn modelId="{9C6FDBEF-BD7A-4263-89DA-867BBC8A1E54}" type="presParOf" srcId="{B5A538EE-D6C4-534F-B056-BB0278100F8A}" destId="{396824C9-B58D-B247-B579-1DF78BD0A18A}" srcOrd="4" destOrd="0" presId="urn:microsoft.com/office/officeart/2008/layout/LinedList"/>
    <dgm:cxn modelId="{4EE0B2E8-B9B8-447E-915E-4047327D5119}" type="presParOf" srcId="{B5A538EE-D6C4-534F-B056-BB0278100F8A}" destId="{1766FE1A-73C1-D14F-9917-E3C52D1BFCBF}" srcOrd="5" destOrd="0" presId="urn:microsoft.com/office/officeart/2008/layout/LinedList"/>
    <dgm:cxn modelId="{3EC09A77-E979-406D-8E43-9522994D919A}" type="presParOf" srcId="{1766FE1A-73C1-D14F-9917-E3C52D1BFCBF}" destId="{4CB0E56A-2947-D641-9985-0BB9638264A7}" srcOrd="0" destOrd="0" presId="urn:microsoft.com/office/officeart/2008/layout/LinedList"/>
    <dgm:cxn modelId="{A034E742-BB44-40C7-A33B-0F539925DEDD}" type="presParOf" srcId="{1766FE1A-73C1-D14F-9917-E3C52D1BFCBF}" destId="{6B99F5FD-488B-7348-A4B8-7ECB34F72E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1F540D9-7E08-874D-975A-A07BECE80825}"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607B385B-C745-4A44-B635-EB89E255AD87}">
      <dgm:prSet/>
      <dgm:spPr/>
      <dgm:t>
        <a:bodyPr/>
        <a:lstStyle/>
        <a:p>
          <a:pPr rtl="0"/>
          <a:r>
            <a:rPr lang="en-US" dirty="0" smtClean="0">
              <a:solidFill>
                <a:schemeClr val="accent3">
                  <a:lumMod val="75000"/>
                </a:schemeClr>
              </a:solidFill>
              <a:latin typeface="Calibri"/>
              <a:cs typeface="Calibri"/>
            </a:rPr>
            <a:t>Public places like </a:t>
          </a:r>
          <a:r>
            <a:rPr lang="en-US" dirty="0" err="1" smtClean="0">
              <a:solidFill>
                <a:schemeClr val="accent3">
                  <a:lumMod val="75000"/>
                </a:schemeClr>
              </a:solidFill>
              <a:latin typeface="Calibri"/>
              <a:cs typeface="Calibri"/>
            </a:rPr>
            <a:t>maidans</a:t>
          </a:r>
          <a:r>
            <a:rPr lang="en-US" dirty="0" smtClean="0">
              <a:solidFill>
                <a:schemeClr val="accent3">
                  <a:lumMod val="75000"/>
                </a:schemeClr>
              </a:solidFill>
              <a:latin typeface="Calibri"/>
              <a:cs typeface="Calibri"/>
            </a:rPr>
            <a:t> must be available impartially to all parties/contesting candidates for holding election meetings. So also use of helipads must be available impartially to all parties/contesting candidates, to ensure a level playing field. </a:t>
          </a:r>
          <a:endParaRPr lang="en-US" dirty="0">
            <a:solidFill>
              <a:schemeClr val="accent3">
                <a:lumMod val="75000"/>
              </a:schemeClr>
            </a:solidFill>
            <a:latin typeface="Calibri"/>
            <a:cs typeface="Calibri"/>
          </a:endParaRPr>
        </a:p>
      </dgm:t>
    </dgm:pt>
    <dgm:pt modelId="{550C45D7-0583-1B43-BC59-7AC780DB177E}" type="parTrans" cxnId="{55AA513D-6110-264A-B1A4-667F59C167D1}">
      <dgm:prSet/>
      <dgm:spPr/>
      <dgm:t>
        <a:bodyPr/>
        <a:lstStyle/>
        <a:p>
          <a:endParaRPr lang="en-US">
            <a:latin typeface="Calibri"/>
            <a:cs typeface="Calibri"/>
          </a:endParaRPr>
        </a:p>
      </dgm:t>
    </dgm:pt>
    <dgm:pt modelId="{5C048ED3-05DE-B344-B254-F9D851CE0B42}" type="sibTrans" cxnId="{55AA513D-6110-264A-B1A4-667F59C167D1}">
      <dgm:prSet/>
      <dgm:spPr/>
      <dgm:t>
        <a:bodyPr/>
        <a:lstStyle/>
        <a:p>
          <a:endParaRPr lang="en-US">
            <a:latin typeface="Calibri"/>
            <a:cs typeface="Calibri"/>
          </a:endParaRPr>
        </a:p>
      </dgm:t>
    </dgm:pt>
    <dgm:pt modelId="{9999EF5D-53C5-454B-996A-8B95C83C5DE4}">
      <dgm:prSet/>
      <dgm:spPr/>
      <dgm:t>
        <a:bodyPr/>
        <a:lstStyle/>
        <a:p>
          <a:pPr rtl="0"/>
          <a:r>
            <a:rPr lang="en-US" dirty="0" smtClean="0">
              <a:latin typeface="Calibri"/>
              <a:cs typeface="Calibri"/>
            </a:rPr>
            <a:t>Criticism of other political parties and candidates should relate to their policies, </a:t>
          </a:r>
          <a:r>
            <a:rPr lang="en-US" dirty="0" err="1" smtClean="0">
              <a:latin typeface="Calibri"/>
              <a:cs typeface="Calibri"/>
            </a:rPr>
            <a:t>programme</a:t>
          </a:r>
          <a:r>
            <a:rPr lang="en-US" dirty="0" smtClean="0">
              <a:latin typeface="Calibri"/>
              <a:cs typeface="Calibri"/>
            </a:rPr>
            <a:t>, past record and work. </a:t>
          </a:r>
          <a:endParaRPr lang="en-US" dirty="0">
            <a:latin typeface="Calibri"/>
            <a:cs typeface="Calibri"/>
          </a:endParaRPr>
        </a:p>
      </dgm:t>
    </dgm:pt>
    <dgm:pt modelId="{A687EA83-AE95-ED4B-888A-0670908DA9AD}" type="parTrans" cxnId="{99C2BCF8-42F8-C542-9DC0-F1435DB29C4C}">
      <dgm:prSet/>
      <dgm:spPr/>
      <dgm:t>
        <a:bodyPr/>
        <a:lstStyle/>
        <a:p>
          <a:endParaRPr lang="en-US">
            <a:latin typeface="Calibri"/>
            <a:cs typeface="Calibri"/>
          </a:endParaRPr>
        </a:p>
      </dgm:t>
    </dgm:pt>
    <dgm:pt modelId="{AAD5B878-F32E-3340-BB3C-763CE4C4CCCD}" type="sibTrans" cxnId="{99C2BCF8-42F8-C542-9DC0-F1435DB29C4C}">
      <dgm:prSet/>
      <dgm:spPr/>
      <dgm:t>
        <a:bodyPr/>
        <a:lstStyle/>
        <a:p>
          <a:endParaRPr lang="en-US">
            <a:latin typeface="Calibri"/>
            <a:cs typeface="Calibri"/>
          </a:endParaRPr>
        </a:p>
      </dgm:t>
    </dgm:pt>
    <dgm:pt modelId="{5D2C976F-D1F5-604C-B9B6-600CAA767E94}" type="pres">
      <dgm:prSet presAssocID="{81F540D9-7E08-874D-975A-A07BECE80825}" presName="vert0" presStyleCnt="0">
        <dgm:presLayoutVars>
          <dgm:dir/>
          <dgm:animOne val="branch"/>
          <dgm:animLvl val="lvl"/>
        </dgm:presLayoutVars>
      </dgm:prSet>
      <dgm:spPr/>
      <dgm:t>
        <a:bodyPr/>
        <a:lstStyle/>
        <a:p>
          <a:endParaRPr lang="en-US"/>
        </a:p>
      </dgm:t>
    </dgm:pt>
    <dgm:pt modelId="{47A675EA-F7FD-8F46-9674-42FD24D09808}" type="pres">
      <dgm:prSet presAssocID="{607B385B-C745-4A44-B635-EB89E255AD87}" presName="thickLine" presStyleLbl="alignNode1" presStyleIdx="0" presStyleCnt="2"/>
      <dgm:spPr/>
    </dgm:pt>
    <dgm:pt modelId="{0982D0BF-6F17-054E-9BA3-48A87861F784}" type="pres">
      <dgm:prSet presAssocID="{607B385B-C745-4A44-B635-EB89E255AD87}" presName="horz1" presStyleCnt="0"/>
      <dgm:spPr/>
    </dgm:pt>
    <dgm:pt modelId="{F285DB99-B5CA-F94D-8281-1AA5E0B1C82E}" type="pres">
      <dgm:prSet presAssocID="{607B385B-C745-4A44-B635-EB89E255AD87}" presName="tx1" presStyleLbl="revTx" presStyleIdx="0" presStyleCnt="2"/>
      <dgm:spPr/>
      <dgm:t>
        <a:bodyPr/>
        <a:lstStyle/>
        <a:p>
          <a:endParaRPr lang="en-US"/>
        </a:p>
      </dgm:t>
    </dgm:pt>
    <dgm:pt modelId="{E3409541-B943-CC4D-B985-0A99ECF1BB9C}" type="pres">
      <dgm:prSet presAssocID="{607B385B-C745-4A44-B635-EB89E255AD87}" presName="vert1" presStyleCnt="0"/>
      <dgm:spPr/>
    </dgm:pt>
    <dgm:pt modelId="{1922A785-721F-D142-8A6E-8B1EAA19188F}" type="pres">
      <dgm:prSet presAssocID="{9999EF5D-53C5-454B-996A-8B95C83C5DE4}" presName="thickLine" presStyleLbl="alignNode1" presStyleIdx="1" presStyleCnt="2"/>
      <dgm:spPr/>
    </dgm:pt>
    <dgm:pt modelId="{6BF26B34-A7CE-0E4C-920C-0C1F29CABF17}" type="pres">
      <dgm:prSet presAssocID="{9999EF5D-53C5-454B-996A-8B95C83C5DE4}" presName="horz1" presStyleCnt="0"/>
      <dgm:spPr/>
    </dgm:pt>
    <dgm:pt modelId="{8EEEE496-B652-7E40-AB62-32F702632763}" type="pres">
      <dgm:prSet presAssocID="{9999EF5D-53C5-454B-996A-8B95C83C5DE4}" presName="tx1" presStyleLbl="revTx" presStyleIdx="1" presStyleCnt="2"/>
      <dgm:spPr/>
      <dgm:t>
        <a:bodyPr/>
        <a:lstStyle/>
        <a:p>
          <a:endParaRPr lang="en-US"/>
        </a:p>
      </dgm:t>
    </dgm:pt>
    <dgm:pt modelId="{CDDAB331-6B52-5C41-9A70-F7DDFBA8A9D4}" type="pres">
      <dgm:prSet presAssocID="{9999EF5D-53C5-454B-996A-8B95C83C5DE4}" presName="vert1" presStyleCnt="0"/>
      <dgm:spPr/>
    </dgm:pt>
  </dgm:ptLst>
  <dgm:cxnLst>
    <dgm:cxn modelId="{5A5F649D-A746-4BCB-8456-4E2CCA9EF338}" type="presOf" srcId="{81F540D9-7E08-874D-975A-A07BECE80825}" destId="{5D2C976F-D1F5-604C-B9B6-600CAA767E94}" srcOrd="0" destOrd="0" presId="urn:microsoft.com/office/officeart/2008/layout/LinedList"/>
    <dgm:cxn modelId="{55AA513D-6110-264A-B1A4-667F59C167D1}" srcId="{81F540D9-7E08-874D-975A-A07BECE80825}" destId="{607B385B-C745-4A44-B635-EB89E255AD87}" srcOrd="0" destOrd="0" parTransId="{550C45D7-0583-1B43-BC59-7AC780DB177E}" sibTransId="{5C048ED3-05DE-B344-B254-F9D851CE0B42}"/>
    <dgm:cxn modelId="{880F97FF-268F-4DBD-A557-EC1DC52ACB12}" type="presOf" srcId="{9999EF5D-53C5-454B-996A-8B95C83C5DE4}" destId="{8EEEE496-B652-7E40-AB62-32F702632763}" srcOrd="0" destOrd="0" presId="urn:microsoft.com/office/officeart/2008/layout/LinedList"/>
    <dgm:cxn modelId="{97C7745C-9300-43D1-88B1-82225FEC1B50}" type="presOf" srcId="{607B385B-C745-4A44-B635-EB89E255AD87}" destId="{F285DB99-B5CA-F94D-8281-1AA5E0B1C82E}" srcOrd="0" destOrd="0" presId="urn:microsoft.com/office/officeart/2008/layout/LinedList"/>
    <dgm:cxn modelId="{99C2BCF8-42F8-C542-9DC0-F1435DB29C4C}" srcId="{81F540D9-7E08-874D-975A-A07BECE80825}" destId="{9999EF5D-53C5-454B-996A-8B95C83C5DE4}" srcOrd="1" destOrd="0" parTransId="{A687EA83-AE95-ED4B-888A-0670908DA9AD}" sibTransId="{AAD5B878-F32E-3340-BB3C-763CE4C4CCCD}"/>
    <dgm:cxn modelId="{88AB4981-DF56-4686-A049-5A631E310B76}" type="presParOf" srcId="{5D2C976F-D1F5-604C-B9B6-600CAA767E94}" destId="{47A675EA-F7FD-8F46-9674-42FD24D09808}" srcOrd="0" destOrd="0" presId="urn:microsoft.com/office/officeart/2008/layout/LinedList"/>
    <dgm:cxn modelId="{3DD2826E-6052-44A8-B255-AD83A43395BA}" type="presParOf" srcId="{5D2C976F-D1F5-604C-B9B6-600CAA767E94}" destId="{0982D0BF-6F17-054E-9BA3-48A87861F784}" srcOrd="1" destOrd="0" presId="urn:microsoft.com/office/officeart/2008/layout/LinedList"/>
    <dgm:cxn modelId="{7AE59C9C-1655-4C8E-B50F-46BD4B878A4A}" type="presParOf" srcId="{0982D0BF-6F17-054E-9BA3-48A87861F784}" destId="{F285DB99-B5CA-F94D-8281-1AA5E0B1C82E}" srcOrd="0" destOrd="0" presId="urn:microsoft.com/office/officeart/2008/layout/LinedList"/>
    <dgm:cxn modelId="{84195948-8B99-4E6E-9A1D-4C4D502E4A81}" type="presParOf" srcId="{0982D0BF-6F17-054E-9BA3-48A87861F784}" destId="{E3409541-B943-CC4D-B985-0A99ECF1BB9C}" srcOrd="1" destOrd="0" presId="urn:microsoft.com/office/officeart/2008/layout/LinedList"/>
    <dgm:cxn modelId="{FBC18654-9DFA-40C2-90B9-A218530EEC7F}" type="presParOf" srcId="{5D2C976F-D1F5-604C-B9B6-600CAA767E94}" destId="{1922A785-721F-D142-8A6E-8B1EAA19188F}" srcOrd="2" destOrd="0" presId="urn:microsoft.com/office/officeart/2008/layout/LinedList"/>
    <dgm:cxn modelId="{7E6D9CBE-BAFF-43E9-B5A1-3017E7838450}" type="presParOf" srcId="{5D2C976F-D1F5-604C-B9B6-600CAA767E94}" destId="{6BF26B34-A7CE-0E4C-920C-0C1F29CABF17}" srcOrd="3" destOrd="0" presId="urn:microsoft.com/office/officeart/2008/layout/LinedList"/>
    <dgm:cxn modelId="{F1BF77A7-6B38-4D34-A3FB-8C6993BC0475}" type="presParOf" srcId="{6BF26B34-A7CE-0E4C-920C-0C1F29CABF17}" destId="{8EEEE496-B652-7E40-AB62-32F702632763}" srcOrd="0" destOrd="0" presId="urn:microsoft.com/office/officeart/2008/layout/LinedList"/>
    <dgm:cxn modelId="{C48D3155-ECAB-4119-B296-AA45BED7D155}" type="presParOf" srcId="{6BF26B34-A7CE-0E4C-920C-0C1F29CABF17}" destId="{CDDAB331-6B52-5C41-9A70-F7DDFBA8A9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F51E5EA-FEA4-7C4A-924D-5F543A2889ED}"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46B145E7-4146-CA48-BE89-F429698B14B5}">
      <dgm:prSet/>
      <dgm:spPr/>
      <dgm:t>
        <a:bodyPr/>
        <a:lstStyle/>
        <a:p>
          <a:pPr rtl="0"/>
          <a:r>
            <a:rPr lang="en-US" dirty="0" smtClean="0">
              <a:solidFill>
                <a:srgbClr val="77933C"/>
              </a:solidFill>
              <a:latin typeface="Calibri"/>
              <a:cs typeface="Calibri"/>
            </a:rPr>
            <a:t>The right of every individual for peaceful and undisturbed home life should be fully safeguarded. </a:t>
          </a:r>
          <a:endParaRPr lang="en-US" dirty="0">
            <a:solidFill>
              <a:srgbClr val="77933C"/>
            </a:solidFill>
            <a:latin typeface="Calibri"/>
            <a:cs typeface="Calibri"/>
          </a:endParaRPr>
        </a:p>
      </dgm:t>
    </dgm:pt>
    <dgm:pt modelId="{3D679B2C-F3DE-D147-BF1E-6CB7C2118225}" type="parTrans" cxnId="{3ABE8335-D407-AE45-8C07-9C377143E48C}">
      <dgm:prSet/>
      <dgm:spPr/>
      <dgm:t>
        <a:bodyPr/>
        <a:lstStyle/>
        <a:p>
          <a:endParaRPr lang="en-US">
            <a:latin typeface="Calibri"/>
            <a:cs typeface="Calibri"/>
          </a:endParaRPr>
        </a:p>
      </dgm:t>
    </dgm:pt>
    <dgm:pt modelId="{13BD7825-4880-324F-ADA0-A48B697CC246}" type="sibTrans" cxnId="{3ABE8335-D407-AE45-8C07-9C377143E48C}">
      <dgm:prSet/>
      <dgm:spPr/>
      <dgm:t>
        <a:bodyPr/>
        <a:lstStyle/>
        <a:p>
          <a:endParaRPr lang="en-US">
            <a:latin typeface="Calibri"/>
            <a:cs typeface="Calibri"/>
          </a:endParaRPr>
        </a:p>
      </dgm:t>
    </dgm:pt>
    <dgm:pt modelId="{B45275AA-A056-0743-9E0B-5AB5E96C429A}">
      <dgm:prSet/>
      <dgm:spPr/>
      <dgm:t>
        <a:bodyPr/>
        <a:lstStyle/>
        <a:p>
          <a:pPr rtl="0"/>
          <a:r>
            <a:rPr lang="en-US" dirty="0" smtClean="0">
              <a:latin typeface="Calibri"/>
              <a:cs typeface="Calibri"/>
            </a:rPr>
            <a:t>The local police authorities should be fully informed of the venue and time of the proposed meetings well in time and all necessary permissions taken. </a:t>
          </a:r>
          <a:endParaRPr lang="en-US" dirty="0">
            <a:latin typeface="Calibri"/>
            <a:cs typeface="Calibri"/>
          </a:endParaRPr>
        </a:p>
      </dgm:t>
    </dgm:pt>
    <dgm:pt modelId="{ED97F588-6BF4-CD4C-A384-AAD8286DFACE}" type="parTrans" cxnId="{F296902D-F54D-1D46-B3E1-89FC50D73297}">
      <dgm:prSet/>
      <dgm:spPr/>
      <dgm:t>
        <a:bodyPr/>
        <a:lstStyle/>
        <a:p>
          <a:endParaRPr lang="en-US">
            <a:latin typeface="Calibri"/>
            <a:cs typeface="Calibri"/>
          </a:endParaRPr>
        </a:p>
      </dgm:t>
    </dgm:pt>
    <dgm:pt modelId="{70055837-BE04-1A4E-ACDA-A1752EA1948C}" type="sibTrans" cxnId="{F296902D-F54D-1D46-B3E1-89FC50D73297}">
      <dgm:prSet/>
      <dgm:spPr/>
      <dgm:t>
        <a:bodyPr/>
        <a:lstStyle/>
        <a:p>
          <a:endParaRPr lang="en-US">
            <a:latin typeface="Calibri"/>
            <a:cs typeface="Calibri"/>
          </a:endParaRPr>
        </a:p>
      </dgm:t>
    </dgm:pt>
    <dgm:pt modelId="{443F7F98-1C9F-2248-B881-934E84A14F48}">
      <dgm:prSet/>
      <dgm:spPr/>
      <dgm:t>
        <a:bodyPr/>
        <a:lstStyle/>
        <a:p>
          <a:pPr rtl="0"/>
          <a:r>
            <a:rPr lang="en-US" dirty="0" smtClean="0">
              <a:solidFill>
                <a:srgbClr val="77933C"/>
              </a:solidFill>
              <a:latin typeface="Calibri"/>
              <a:cs typeface="Calibri"/>
            </a:rPr>
            <a:t>If there are any restrictive or prohibitory orders in force in the place of the proposed meeting, they shall be fully respected. Exemption, if necessary, must be applied for and obtained well in time. </a:t>
          </a:r>
          <a:endParaRPr lang="en-US" dirty="0">
            <a:solidFill>
              <a:srgbClr val="77933C"/>
            </a:solidFill>
            <a:latin typeface="Calibri"/>
            <a:cs typeface="Calibri"/>
          </a:endParaRPr>
        </a:p>
      </dgm:t>
    </dgm:pt>
    <dgm:pt modelId="{704876D2-0DD6-6D47-ABC6-25B1B441916A}" type="parTrans" cxnId="{38B9670A-CC4F-8940-BE92-6660B30BB819}">
      <dgm:prSet/>
      <dgm:spPr/>
      <dgm:t>
        <a:bodyPr/>
        <a:lstStyle/>
        <a:p>
          <a:endParaRPr lang="en-US">
            <a:latin typeface="Calibri"/>
            <a:cs typeface="Calibri"/>
          </a:endParaRPr>
        </a:p>
      </dgm:t>
    </dgm:pt>
    <dgm:pt modelId="{9BF1B50E-D12D-984B-BF77-CEB95DAA4492}" type="sibTrans" cxnId="{38B9670A-CC4F-8940-BE92-6660B30BB819}">
      <dgm:prSet/>
      <dgm:spPr/>
      <dgm:t>
        <a:bodyPr/>
        <a:lstStyle/>
        <a:p>
          <a:endParaRPr lang="en-US">
            <a:latin typeface="Calibri"/>
            <a:cs typeface="Calibri"/>
          </a:endParaRPr>
        </a:p>
      </dgm:t>
    </dgm:pt>
    <dgm:pt modelId="{C6BCAE22-6C30-CD4F-A286-CC46EB47614D}" type="pres">
      <dgm:prSet presAssocID="{AF51E5EA-FEA4-7C4A-924D-5F543A2889ED}" presName="vert0" presStyleCnt="0">
        <dgm:presLayoutVars>
          <dgm:dir/>
          <dgm:animOne val="branch"/>
          <dgm:animLvl val="lvl"/>
        </dgm:presLayoutVars>
      </dgm:prSet>
      <dgm:spPr/>
      <dgm:t>
        <a:bodyPr/>
        <a:lstStyle/>
        <a:p>
          <a:endParaRPr lang="en-US"/>
        </a:p>
      </dgm:t>
    </dgm:pt>
    <dgm:pt modelId="{A50BE680-6971-0145-B57A-F501237D0F5B}" type="pres">
      <dgm:prSet presAssocID="{46B145E7-4146-CA48-BE89-F429698B14B5}" presName="thickLine" presStyleLbl="alignNode1" presStyleIdx="0" presStyleCnt="3"/>
      <dgm:spPr/>
    </dgm:pt>
    <dgm:pt modelId="{0E46CB0D-7EC0-6341-9402-9A22F5204DC4}" type="pres">
      <dgm:prSet presAssocID="{46B145E7-4146-CA48-BE89-F429698B14B5}" presName="horz1" presStyleCnt="0"/>
      <dgm:spPr/>
    </dgm:pt>
    <dgm:pt modelId="{411D4542-C252-7745-9254-CA71C828A338}" type="pres">
      <dgm:prSet presAssocID="{46B145E7-4146-CA48-BE89-F429698B14B5}" presName="tx1" presStyleLbl="revTx" presStyleIdx="0" presStyleCnt="3"/>
      <dgm:spPr/>
      <dgm:t>
        <a:bodyPr/>
        <a:lstStyle/>
        <a:p>
          <a:endParaRPr lang="en-US"/>
        </a:p>
      </dgm:t>
    </dgm:pt>
    <dgm:pt modelId="{44050DEC-C402-AF49-8748-442093C86CA2}" type="pres">
      <dgm:prSet presAssocID="{46B145E7-4146-CA48-BE89-F429698B14B5}" presName="vert1" presStyleCnt="0"/>
      <dgm:spPr/>
    </dgm:pt>
    <dgm:pt modelId="{47D136E2-09CE-9749-A83B-682237139CB6}" type="pres">
      <dgm:prSet presAssocID="{B45275AA-A056-0743-9E0B-5AB5E96C429A}" presName="thickLine" presStyleLbl="alignNode1" presStyleIdx="1" presStyleCnt="3"/>
      <dgm:spPr/>
    </dgm:pt>
    <dgm:pt modelId="{0FF411D8-F34B-9A44-A64F-7800CE066FBE}" type="pres">
      <dgm:prSet presAssocID="{B45275AA-A056-0743-9E0B-5AB5E96C429A}" presName="horz1" presStyleCnt="0"/>
      <dgm:spPr/>
    </dgm:pt>
    <dgm:pt modelId="{28B7DB11-72D3-AC46-B4AE-B13FFF4E5391}" type="pres">
      <dgm:prSet presAssocID="{B45275AA-A056-0743-9E0B-5AB5E96C429A}" presName="tx1" presStyleLbl="revTx" presStyleIdx="1" presStyleCnt="3"/>
      <dgm:spPr/>
      <dgm:t>
        <a:bodyPr/>
        <a:lstStyle/>
        <a:p>
          <a:endParaRPr lang="en-US"/>
        </a:p>
      </dgm:t>
    </dgm:pt>
    <dgm:pt modelId="{9C2D9B92-4A42-664D-9B11-5F7B67984229}" type="pres">
      <dgm:prSet presAssocID="{B45275AA-A056-0743-9E0B-5AB5E96C429A}" presName="vert1" presStyleCnt="0"/>
      <dgm:spPr/>
    </dgm:pt>
    <dgm:pt modelId="{E6FC151B-A57A-504C-A450-C4B90F20E29B}" type="pres">
      <dgm:prSet presAssocID="{443F7F98-1C9F-2248-B881-934E84A14F48}" presName="thickLine" presStyleLbl="alignNode1" presStyleIdx="2" presStyleCnt="3"/>
      <dgm:spPr/>
    </dgm:pt>
    <dgm:pt modelId="{0C56389E-7302-6B48-BE33-30FBF4B4D6F1}" type="pres">
      <dgm:prSet presAssocID="{443F7F98-1C9F-2248-B881-934E84A14F48}" presName="horz1" presStyleCnt="0"/>
      <dgm:spPr/>
    </dgm:pt>
    <dgm:pt modelId="{54FE9B54-F342-7A42-9344-70C2BE05D4B6}" type="pres">
      <dgm:prSet presAssocID="{443F7F98-1C9F-2248-B881-934E84A14F48}" presName="tx1" presStyleLbl="revTx" presStyleIdx="2" presStyleCnt="3"/>
      <dgm:spPr/>
      <dgm:t>
        <a:bodyPr/>
        <a:lstStyle/>
        <a:p>
          <a:endParaRPr lang="en-US"/>
        </a:p>
      </dgm:t>
    </dgm:pt>
    <dgm:pt modelId="{C7A15794-A250-A04D-8F33-56CED83085A9}" type="pres">
      <dgm:prSet presAssocID="{443F7F98-1C9F-2248-B881-934E84A14F48}" presName="vert1" presStyleCnt="0"/>
      <dgm:spPr/>
    </dgm:pt>
  </dgm:ptLst>
  <dgm:cxnLst>
    <dgm:cxn modelId="{3ABE8335-D407-AE45-8C07-9C377143E48C}" srcId="{AF51E5EA-FEA4-7C4A-924D-5F543A2889ED}" destId="{46B145E7-4146-CA48-BE89-F429698B14B5}" srcOrd="0" destOrd="0" parTransId="{3D679B2C-F3DE-D147-BF1E-6CB7C2118225}" sibTransId="{13BD7825-4880-324F-ADA0-A48B697CC246}"/>
    <dgm:cxn modelId="{D1408E97-DBFA-4207-8FD0-127D4ADFBD51}" type="presOf" srcId="{B45275AA-A056-0743-9E0B-5AB5E96C429A}" destId="{28B7DB11-72D3-AC46-B4AE-B13FFF4E5391}" srcOrd="0" destOrd="0" presId="urn:microsoft.com/office/officeart/2008/layout/LinedList"/>
    <dgm:cxn modelId="{31F5FBA0-3BB3-4583-8653-54A50CEAB7C1}" type="presOf" srcId="{AF51E5EA-FEA4-7C4A-924D-5F543A2889ED}" destId="{C6BCAE22-6C30-CD4F-A286-CC46EB47614D}" srcOrd="0" destOrd="0" presId="urn:microsoft.com/office/officeart/2008/layout/LinedList"/>
    <dgm:cxn modelId="{7896B409-5BC8-44CC-8853-C2CB834FD4B9}" type="presOf" srcId="{46B145E7-4146-CA48-BE89-F429698B14B5}" destId="{411D4542-C252-7745-9254-CA71C828A338}" srcOrd="0" destOrd="0" presId="urn:microsoft.com/office/officeart/2008/layout/LinedList"/>
    <dgm:cxn modelId="{38B9670A-CC4F-8940-BE92-6660B30BB819}" srcId="{AF51E5EA-FEA4-7C4A-924D-5F543A2889ED}" destId="{443F7F98-1C9F-2248-B881-934E84A14F48}" srcOrd="2" destOrd="0" parTransId="{704876D2-0DD6-6D47-ABC6-25B1B441916A}" sibTransId="{9BF1B50E-D12D-984B-BF77-CEB95DAA4492}"/>
    <dgm:cxn modelId="{F296902D-F54D-1D46-B3E1-89FC50D73297}" srcId="{AF51E5EA-FEA4-7C4A-924D-5F543A2889ED}" destId="{B45275AA-A056-0743-9E0B-5AB5E96C429A}" srcOrd="1" destOrd="0" parTransId="{ED97F588-6BF4-CD4C-A384-AAD8286DFACE}" sibTransId="{70055837-BE04-1A4E-ACDA-A1752EA1948C}"/>
    <dgm:cxn modelId="{1F4416E0-B08D-4C6B-8611-1CB8CFAAE22D}" type="presOf" srcId="{443F7F98-1C9F-2248-B881-934E84A14F48}" destId="{54FE9B54-F342-7A42-9344-70C2BE05D4B6}" srcOrd="0" destOrd="0" presId="urn:microsoft.com/office/officeart/2008/layout/LinedList"/>
    <dgm:cxn modelId="{193756F4-D234-4D85-8C47-EFDF6F0B6BDA}" type="presParOf" srcId="{C6BCAE22-6C30-CD4F-A286-CC46EB47614D}" destId="{A50BE680-6971-0145-B57A-F501237D0F5B}" srcOrd="0" destOrd="0" presId="urn:microsoft.com/office/officeart/2008/layout/LinedList"/>
    <dgm:cxn modelId="{8812236E-4881-47C0-B1AC-2C87D174DFF8}" type="presParOf" srcId="{C6BCAE22-6C30-CD4F-A286-CC46EB47614D}" destId="{0E46CB0D-7EC0-6341-9402-9A22F5204DC4}" srcOrd="1" destOrd="0" presId="urn:microsoft.com/office/officeart/2008/layout/LinedList"/>
    <dgm:cxn modelId="{01BF9A44-89A1-469C-8223-2C0FB8FF8025}" type="presParOf" srcId="{0E46CB0D-7EC0-6341-9402-9A22F5204DC4}" destId="{411D4542-C252-7745-9254-CA71C828A338}" srcOrd="0" destOrd="0" presId="urn:microsoft.com/office/officeart/2008/layout/LinedList"/>
    <dgm:cxn modelId="{9D10504A-0F6B-4FD2-B1F3-AE85338F7C98}" type="presParOf" srcId="{0E46CB0D-7EC0-6341-9402-9A22F5204DC4}" destId="{44050DEC-C402-AF49-8748-442093C86CA2}" srcOrd="1" destOrd="0" presId="urn:microsoft.com/office/officeart/2008/layout/LinedList"/>
    <dgm:cxn modelId="{164604DF-2682-48D6-8819-DFBE90687D4B}" type="presParOf" srcId="{C6BCAE22-6C30-CD4F-A286-CC46EB47614D}" destId="{47D136E2-09CE-9749-A83B-682237139CB6}" srcOrd="2" destOrd="0" presId="urn:microsoft.com/office/officeart/2008/layout/LinedList"/>
    <dgm:cxn modelId="{7D5C3C4D-4761-4A07-82DE-7B3F78560CD8}" type="presParOf" srcId="{C6BCAE22-6C30-CD4F-A286-CC46EB47614D}" destId="{0FF411D8-F34B-9A44-A64F-7800CE066FBE}" srcOrd="3" destOrd="0" presId="urn:microsoft.com/office/officeart/2008/layout/LinedList"/>
    <dgm:cxn modelId="{CBC613C4-AB91-4B7E-96BA-6C6F2EAA9FEB}" type="presParOf" srcId="{0FF411D8-F34B-9A44-A64F-7800CE066FBE}" destId="{28B7DB11-72D3-AC46-B4AE-B13FFF4E5391}" srcOrd="0" destOrd="0" presId="urn:microsoft.com/office/officeart/2008/layout/LinedList"/>
    <dgm:cxn modelId="{5D8DFB2C-E7BD-424D-AFA0-04DCD0903202}" type="presParOf" srcId="{0FF411D8-F34B-9A44-A64F-7800CE066FBE}" destId="{9C2D9B92-4A42-664D-9B11-5F7B67984229}" srcOrd="1" destOrd="0" presId="urn:microsoft.com/office/officeart/2008/layout/LinedList"/>
    <dgm:cxn modelId="{0E0D0266-29CE-49D6-8BA5-DF9E009D9187}" type="presParOf" srcId="{C6BCAE22-6C30-CD4F-A286-CC46EB47614D}" destId="{E6FC151B-A57A-504C-A450-C4B90F20E29B}" srcOrd="4" destOrd="0" presId="urn:microsoft.com/office/officeart/2008/layout/LinedList"/>
    <dgm:cxn modelId="{CC709596-69AD-4C48-806A-4A13825A4C53}" type="presParOf" srcId="{C6BCAE22-6C30-CD4F-A286-CC46EB47614D}" destId="{0C56389E-7302-6B48-BE33-30FBF4B4D6F1}" srcOrd="5" destOrd="0" presId="urn:microsoft.com/office/officeart/2008/layout/LinedList"/>
    <dgm:cxn modelId="{503D5EA6-829B-4343-A162-6A76DD0C71A5}" type="presParOf" srcId="{0C56389E-7302-6B48-BE33-30FBF4B4D6F1}" destId="{54FE9B54-F342-7A42-9344-70C2BE05D4B6}" srcOrd="0" destOrd="0" presId="urn:microsoft.com/office/officeart/2008/layout/LinedList"/>
    <dgm:cxn modelId="{8B20FCB1-863A-4C69-8DC0-B8EEC5889BE1}" type="presParOf" srcId="{0C56389E-7302-6B48-BE33-30FBF4B4D6F1}" destId="{C7A15794-A250-A04D-8F33-56CED83085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4B231C3-8111-2A42-A9E8-45C2BDC96A1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9F29AD25-1E6A-E54C-8FF0-918089E2BB63}">
      <dgm:prSet/>
      <dgm:spPr/>
      <dgm:t>
        <a:bodyPr/>
        <a:lstStyle/>
        <a:p>
          <a:pPr rtl="0"/>
          <a:r>
            <a:rPr lang="en-US" dirty="0" smtClean="0">
              <a:latin typeface="Calibri"/>
              <a:cs typeface="Calibri"/>
            </a:rPr>
            <a:t>Permission must be obtained for the use of loudspeakers or any other such facilities from police/competent authorities for the proposed meetings.</a:t>
          </a:r>
          <a:endParaRPr lang="en-US" dirty="0">
            <a:latin typeface="Calibri"/>
            <a:cs typeface="Calibri"/>
          </a:endParaRPr>
        </a:p>
      </dgm:t>
    </dgm:pt>
    <dgm:pt modelId="{4B863C57-DF36-7745-8022-BBBABD33929B}" type="parTrans" cxnId="{46363EC9-6459-7545-B171-6BD85B08CBFB}">
      <dgm:prSet/>
      <dgm:spPr/>
      <dgm:t>
        <a:bodyPr/>
        <a:lstStyle/>
        <a:p>
          <a:endParaRPr lang="en-US">
            <a:latin typeface="Calibri"/>
            <a:cs typeface="Calibri"/>
          </a:endParaRPr>
        </a:p>
      </dgm:t>
    </dgm:pt>
    <dgm:pt modelId="{6744569B-84BB-914E-A750-D550B08104EF}" type="sibTrans" cxnId="{46363EC9-6459-7545-B171-6BD85B08CBFB}">
      <dgm:prSet/>
      <dgm:spPr/>
      <dgm:t>
        <a:bodyPr/>
        <a:lstStyle/>
        <a:p>
          <a:endParaRPr lang="en-US">
            <a:latin typeface="Calibri"/>
            <a:cs typeface="Calibri"/>
          </a:endParaRPr>
        </a:p>
      </dgm:t>
    </dgm:pt>
    <dgm:pt modelId="{C7440016-5432-3945-A876-C88D6DD5327C}">
      <dgm:prSet/>
      <dgm:spPr/>
      <dgm:t>
        <a:bodyPr/>
        <a:lstStyle/>
        <a:p>
          <a:pPr rtl="0"/>
          <a:r>
            <a:rPr lang="en-US" dirty="0" smtClean="0">
              <a:solidFill>
                <a:srgbClr val="77933C"/>
              </a:solidFill>
              <a:latin typeface="Calibri"/>
              <a:cs typeface="Calibri"/>
            </a:rPr>
            <a:t>The assistance of the police should be obtained in dealing with persons disturbing meetings or otherwise creating disorder. </a:t>
          </a:r>
          <a:endParaRPr lang="en-US" dirty="0">
            <a:solidFill>
              <a:srgbClr val="77933C"/>
            </a:solidFill>
            <a:latin typeface="Calibri"/>
            <a:cs typeface="Calibri"/>
          </a:endParaRPr>
        </a:p>
      </dgm:t>
    </dgm:pt>
    <dgm:pt modelId="{8464E390-9E30-C440-A3D0-F8DD3727CABE}" type="parTrans" cxnId="{C1E695EE-F667-114E-8B63-22AD418E4F71}">
      <dgm:prSet/>
      <dgm:spPr/>
      <dgm:t>
        <a:bodyPr/>
        <a:lstStyle/>
        <a:p>
          <a:endParaRPr lang="en-US">
            <a:latin typeface="Calibri"/>
            <a:cs typeface="Calibri"/>
          </a:endParaRPr>
        </a:p>
      </dgm:t>
    </dgm:pt>
    <dgm:pt modelId="{3352674B-7855-F64B-8A51-A8115821E43A}" type="sibTrans" cxnId="{C1E695EE-F667-114E-8B63-22AD418E4F71}">
      <dgm:prSet/>
      <dgm:spPr/>
      <dgm:t>
        <a:bodyPr/>
        <a:lstStyle/>
        <a:p>
          <a:endParaRPr lang="en-US">
            <a:latin typeface="Calibri"/>
            <a:cs typeface="Calibri"/>
          </a:endParaRPr>
        </a:p>
      </dgm:t>
    </dgm:pt>
    <dgm:pt modelId="{557A4ED7-1570-2E45-87BD-79980231EF44}">
      <dgm:prSet/>
      <dgm:spPr/>
      <dgm:t>
        <a:bodyPr/>
        <a:lstStyle/>
        <a:p>
          <a:pPr rtl="0"/>
          <a:r>
            <a:rPr lang="en-US" dirty="0" smtClean="0">
              <a:latin typeface="Calibri"/>
              <a:cs typeface="Calibri"/>
            </a:rPr>
            <a:t>The time and place of the starting of any procession, the route to be followed and the time and place at which the procession will terminate should be settled in advance and advance permissions obtained from the police/competent authorities. </a:t>
          </a:r>
          <a:endParaRPr lang="en-US" dirty="0">
            <a:latin typeface="Calibri"/>
            <a:cs typeface="Calibri"/>
          </a:endParaRPr>
        </a:p>
      </dgm:t>
    </dgm:pt>
    <dgm:pt modelId="{A7A3F5FB-A30E-A34A-B895-ADD62D91F78D}" type="parTrans" cxnId="{57BCC509-DABC-3943-9407-FD2349771A8C}">
      <dgm:prSet/>
      <dgm:spPr/>
      <dgm:t>
        <a:bodyPr/>
        <a:lstStyle/>
        <a:p>
          <a:endParaRPr lang="en-US">
            <a:latin typeface="Calibri"/>
            <a:cs typeface="Calibri"/>
          </a:endParaRPr>
        </a:p>
      </dgm:t>
    </dgm:pt>
    <dgm:pt modelId="{48CBCB40-03EE-BC45-BCA5-61957E48D1D0}" type="sibTrans" cxnId="{57BCC509-DABC-3943-9407-FD2349771A8C}">
      <dgm:prSet/>
      <dgm:spPr/>
      <dgm:t>
        <a:bodyPr/>
        <a:lstStyle/>
        <a:p>
          <a:endParaRPr lang="en-US">
            <a:latin typeface="Calibri"/>
            <a:cs typeface="Calibri"/>
          </a:endParaRPr>
        </a:p>
      </dgm:t>
    </dgm:pt>
    <dgm:pt modelId="{BA4630C3-9BAA-6240-A472-F94A695A3171}" type="pres">
      <dgm:prSet presAssocID="{74B231C3-8111-2A42-A9E8-45C2BDC96A17}" presName="vert0" presStyleCnt="0">
        <dgm:presLayoutVars>
          <dgm:dir/>
          <dgm:animOne val="branch"/>
          <dgm:animLvl val="lvl"/>
        </dgm:presLayoutVars>
      </dgm:prSet>
      <dgm:spPr/>
      <dgm:t>
        <a:bodyPr/>
        <a:lstStyle/>
        <a:p>
          <a:endParaRPr lang="en-US"/>
        </a:p>
      </dgm:t>
    </dgm:pt>
    <dgm:pt modelId="{16D060E0-349C-6D45-A778-C9FE3A21F72F}" type="pres">
      <dgm:prSet presAssocID="{9F29AD25-1E6A-E54C-8FF0-918089E2BB63}" presName="thickLine" presStyleLbl="alignNode1" presStyleIdx="0" presStyleCnt="3"/>
      <dgm:spPr/>
    </dgm:pt>
    <dgm:pt modelId="{985FF3FF-098D-C542-B053-E643234C17C1}" type="pres">
      <dgm:prSet presAssocID="{9F29AD25-1E6A-E54C-8FF0-918089E2BB63}" presName="horz1" presStyleCnt="0"/>
      <dgm:spPr/>
    </dgm:pt>
    <dgm:pt modelId="{B30A6A32-E5DE-8B4C-97DE-6496CF7FCC8D}" type="pres">
      <dgm:prSet presAssocID="{9F29AD25-1E6A-E54C-8FF0-918089E2BB63}" presName="tx1" presStyleLbl="revTx" presStyleIdx="0" presStyleCnt="3"/>
      <dgm:spPr/>
      <dgm:t>
        <a:bodyPr/>
        <a:lstStyle/>
        <a:p>
          <a:endParaRPr lang="en-US"/>
        </a:p>
      </dgm:t>
    </dgm:pt>
    <dgm:pt modelId="{4196641E-7A63-654F-AACA-1401D26985E5}" type="pres">
      <dgm:prSet presAssocID="{9F29AD25-1E6A-E54C-8FF0-918089E2BB63}" presName="vert1" presStyleCnt="0"/>
      <dgm:spPr/>
    </dgm:pt>
    <dgm:pt modelId="{DC5C8813-FD0B-3D4E-ADDD-0BDC2AD4DAE2}" type="pres">
      <dgm:prSet presAssocID="{C7440016-5432-3945-A876-C88D6DD5327C}" presName="thickLine" presStyleLbl="alignNode1" presStyleIdx="1" presStyleCnt="3"/>
      <dgm:spPr/>
    </dgm:pt>
    <dgm:pt modelId="{C6A37500-E431-584E-81A9-910B16E630C6}" type="pres">
      <dgm:prSet presAssocID="{C7440016-5432-3945-A876-C88D6DD5327C}" presName="horz1" presStyleCnt="0"/>
      <dgm:spPr/>
    </dgm:pt>
    <dgm:pt modelId="{4E5A3DF5-0CC3-754A-A6D6-F0EB615774B2}" type="pres">
      <dgm:prSet presAssocID="{C7440016-5432-3945-A876-C88D6DD5327C}" presName="tx1" presStyleLbl="revTx" presStyleIdx="1" presStyleCnt="3"/>
      <dgm:spPr/>
      <dgm:t>
        <a:bodyPr/>
        <a:lstStyle/>
        <a:p>
          <a:endParaRPr lang="en-US"/>
        </a:p>
      </dgm:t>
    </dgm:pt>
    <dgm:pt modelId="{CC84BEEB-B31F-7642-A47F-AC9E71456F7E}" type="pres">
      <dgm:prSet presAssocID="{C7440016-5432-3945-A876-C88D6DD5327C}" presName="vert1" presStyleCnt="0"/>
      <dgm:spPr/>
    </dgm:pt>
    <dgm:pt modelId="{5B024821-3AC7-5C43-BDB9-4DF52E8565A4}" type="pres">
      <dgm:prSet presAssocID="{557A4ED7-1570-2E45-87BD-79980231EF44}" presName="thickLine" presStyleLbl="alignNode1" presStyleIdx="2" presStyleCnt="3"/>
      <dgm:spPr/>
    </dgm:pt>
    <dgm:pt modelId="{570ABC40-D9A9-504D-BCC9-D60B0D9F5639}" type="pres">
      <dgm:prSet presAssocID="{557A4ED7-1570-2E45-87BD-79980231EF44}" presName="horz1" presStyleCnt="0"/>
      <dgm:spPr/>
    </dgm:pt>
    <dgm:pt modelId="{1ECF0E74-9B09-BB41-AE0F-184C73BCD2D6}" type="pres">
      <dgm:prSet presAssocID="{557A4ED7-1570-2E45-87BD-79980231EF44}" presName="tx1" presStyleLbl="revTx" presStyleIdx="2" presStyleCnt="3"/>
      <dgm:spPr/>
      <dgm:t>
        <a:bodyPr/>
        <a:lstStyle/>
        <a:p>
          <a:endParaRPr lang="en-US"/>
        </a:p>
      </dgm:t>
    </dgm:pt>
    <dgm:pt modelId="{6DCB627E-A120-4A44-A50F-F95DEE414AAC}" type="pres">
      <dgm:prSet presAssocID="{557A4ED7-1570-2E45-87BD-79980231EF44}" presName="vert1" presStyleCnt="0"/>
      <dgm:spPr/>
    </dgm:pt>
  </dgm:ptLst>
  <dgm:cxnLst>
    <dgm:cxn modelId="{7362BC58-9355-4F58-9DA8-8E4E98884BA6}" type="presOf" srcId="{C7440016-5432-3945-A876-C88D6DD5327C}" destId="{4E5A3DF5-0CC3-754A-A6D6-F0EB615774B2}" srcOrd="0" destOrd="0" presId="urn:microsoft.com/office/officeart/2008/layout/LinedList"/>
    <dgm:cxn modelId="{C1E695EE-F667-114E-8B63-22AD418E4F71}" srcId="{74B231C3-8111-2A42-A9E8-45C2BDC96A17}" destId="{C7440016-5432-3945-A876-C88D6DD5327C}" srcOrd="1" destOrd="0" parTransId="{8464E390-9E30-C440-A3D0-F8DD3727CABE}" sibTransId="{3352674B-7855-F64B-8A51-A8115821E43A}"/>
    <dgm:cxn modelId="{2C6EE222-5EBD-41C4-8A33-99DB14C0CEC1}" type="presOf" srcId="{9F29AD25-1E6A-E54C-8FF0-918089E2BB63}" destId="{B30A6A32-E5DE-8B4C-97DE-6496CF7FCC8D}" srcOrd="0" destOrd="0" presId="urn:microsoft.com/office/officeart/2008/layout/LinedList"/>
    <dgm:cxn modelId="{57BCC509-DABC-3943-9407-FD2349771A8C}" srcId="{74B231C3-8111-2A42-A9E8-45C2BDC96A17}" destId="{557A4ED7-1570-2E45-87BD-79980231EF44}" srcOrd="2" destOrd="0" parTransId="{A7A3F5FB-A30E-A34A-B895-ADD62D91F78D}" sibTransId="{48CBCB40-03EE-BC45-BCA5-61957E48D1D0}"/>
    <dgm:cxn modelId="{F40547A4-B1EC-40C6-9339-4DA25F059C84}" type="presOf" srcId="{74B231C3-8111-2A42-A9E8-45C2BDC96A17}" destId="{BA4630C3-9BAA-6240-A472-F94A695A3171}" srcOrd="0" destOrd="0" presId="urn:microsoft.com/office/officeart/2008/layout/LinedList"/>
    <dgm:cxn modelId="{F2FDB974-5755-43FA-8CF1-D764276CD335}" type="presOf" srcId="{557A4ED7-1570-2E45-87BD-79980231EF44}" destId="{1ECF0E74-9B09-BB41-AE0F-184C73BCD2D6}" srcOrd="0" destOrd="0" presId="urn:microsoft.com/office/officeart/2008/layout/LinedList"/>
    <dgm:cxn modelId="{46363EC9-6459-7545-B171-6BD85B08CBFB}" srcId="{74B231C3-8111-2A42-A9E8-45C2BDC96A17}" destId="{9F29AD25-1E6A-E54C-8FF0-918089E2BB63}" srcOrd="0" destOrd="0" parTransId="{4B863C57-DF36-7745-8022-BBBABD33929B}" sibTransId="{6744569B-84BB-914E-A750-D550B08104EF}"/>
    <dgm:cxn modelId="{3947532F-9ADA-41F3-A4F8-714619FF5DA6}" type="presParOf" srcId="{BA4630C3-9BAA-6240-A472-F94A695A3171}" destId="{16D060E0-349C-6D45-A778-C9FE3A21F72F}" srcOrd="0" destOrd="0" presId="urn:microsoft.com/office/officeart/2008/layout/LinedList"/>
    <dgm:cxn modelId="{E2A85654-A41D-4DDB-B4DC-C3D496DF503C}" type="presParOf" srcId="{BA4630C3-9BAA-6240-A472-F94A695A3171}" destId="{985FF3FF-098D-C542-B053-E643234C17C1}" srcOrd="1" destOrd="0" presId="urn:microsoft.com/office/officeart/2008/layout/LinedList"/>
    <dgm:cxn modelId="{8B637F45-2887-46C0-9216-9647DAFBC431}" type="presParOf" srcId="{985FF3FF-098D-C542-B053-E643234C17C1}" destId="{B30A6A32-E5DE-8B4C-97DE-6496CF7FCC8D}" srcOrd="0" destOrd="0" presId="urn:microsoft.com/office/officeart/2008/layout/LinedList"/>
    <dgm:cxn modelId="{5A92EEA9-1942-4012-B0AE-0CA0AD111D2D}" type="presParOf" srcId="{985FF3FF-098D-C542-B053-E643234C17C1}" destId="{4196641E-7A63-654F-AACA-1401D26985E5}" srcOrd="1" destOrd="0" presId="urn:microsoft.com/office/officeart/2008/layout/LinedList"/>
    <dgm:cxn modelId="{95A5169F-E642-4BD1-8648-CA24407E65AA}" type="presParOf" srcId="{BA4630C3-9BAA-6240-A472-F94A695A3171}" destId="{DC5C8813-FD0B-3D4E-ADDD-0BDC2AD4DAE2}" srcOrd="2" destOrd="0" presId="urn:microsoft.com/office/officeart/2008/layout/LinedList"/>
    <dgm:cxn modelId="{1ED0757A-AD2D-4B31-BA17-E26F052AC5F9}" type="presParOf" srcId="{BA4630C3-9BAA-6240-A472-F94A695A3171}" destId="{C6A37500-E431-584E-81A9-910B16E630C6}" srcOrd="3" destOrd="0" presId="urn:microsoft.com/office/officeart/2008/layout/LinedList"/>
    <dgm:cxn modelId="{E69776DF-F39A-4F45-B939-F13ACC37AF4E}" type="presParOf" srcId="{C6A37500-E431-584E-81A9-910B16E630C6}" destId="{4E5A3DF5-0CC3-754A-A6D6-F0EB615774B2}" srcOrd="0" destOrd="0" presId="urn:microsoft.com/office/officeart/2008/layout/LinedList"/>
    <dgm:cxn modelId="{41DBD5ED-7398-497E-9153-FD338F3C65B3}" type="presParOf" srcId="{C6A37500-E431-584E-81A9-910B16E630C6}" destId="{CC84BEEB-B31F-7642-A47F-AC9E71456F7E}" srcOrd="1" destOrd="0" presId="urn:microsoft.com/office/officeart/2008/layout/LinedList"/>
    <dgm:cxn modelId="{946BE5B5-649D-4C83-933E-557D78F5880C}" type="presParOf" srcId="{BA4630C3-9BAA-6240-A472-F94A695A3171}" destId="{5B024821-3AC7-5C43-BDB9-4DF52E8565A4}" srcOrd="4" destOrd="0" presId="urn:microsoft.com/office/officeart/2008/layout/LinedList"/>
    <dgm:cxn modelId="{F732E7DF-0735-4378-846F-9CF172316277}" type="presParOf" srcId="{BA4630C3-9BAA-6240-A472-F94A695A3171}" destId="{570ABC40-D9A9-504D-BCC9-D60B0D9F5639}" srcOrd="5" destOrd="0" presId="urn:microsoft.com/office/officeart/2008/layout/LinedList"/>
    <dgm:cxn modelId="{37DDD94F-EB91-4C03-A1C1-522AFA27746B}" type="presParOf" srcId="{570ABC40-D9A9-504D-BCC9-D60B0D9F5639}" destId="{1ECF0E74-9B09-BB41-AE0F-184C73BCD2D6}" srcOrd="0" destOrd="0" presId="urn:microsoft.com/office/officeart/2008/layout/LinedList"/>
    <dgm:cxn modelId="{BE71AA2B-2CBF-4CCD-9A7E-A94DB7075A27}" type="presParOf" srcId="{570ABC40-D9A9-504D-BCC9-D60B0D9F5639}" destId="{6DCB627E-A120-4A44-A50F-F95DEE414A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F3B9761-25C7-C249-A7F5-BF864CDC1CE5}"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E9122126-8A1E-AE40-9597-DB0E233BE965}">
      <dgm:prSet/>
      <dgm:spPr/>
      <dgm:t>
        <a:bodyPr/>
        <a:lstStyle/>
        <a:p>
          <a:pPr rtl="0"/>
          <a:r>
            <a:rPr lang="en-US" dirty="0" smtClean="0">
              <a:solidFill>
                <a:schemeClr val="tx1"/>
              </a:solidFill>
              <a:latin typeface="Calibri"/>
              <a:cs typeface="Calibri"/>
            </a:rPr>
            <a:t>The existence of any restrictive orders in force in the localities through which the procession has to pass should be ascertained and fully complied with. So also all traffic regulations and other restrictions. </a:t>
          </a:r>
          <a:endParaRPr lang="en-US" dirty="0">
            <a:solidFill>
              <a:schemeClr val="tx1"/>
            </a:solidFill>
            <a:latin typeface="Calibri"/>
            <a:cs typeface="Calibri"/>
          </a:endParaRPr>
        </a:p>
      </dgm:t>
    </dgm:pt>
    <dgm:pt modelId="{9CC4A99F-3CB0-AB40-8799-F1D538D4B73E}" type="parTrans" cxnId="{238E0E42-7D14-6443-BD35-518252197777}">
      <dgm:prSet/>
      <dgm:spPr/>
      <dgm:t>
        <a:bodyPr/>
        <a:lstStyle/>
        <a:p>
          <a:endParaRPr lang="en-US">
            <a:latin typeface="Calibri"/>
            <a:cs typeface="Calibri"/>
          </a:endParaRPr>
        </a:p>
      </dgm:t>
    </dgm:pt>
    <dgm:pt modelId="{07571E06-0DAF-BA4A-BE6F-8ACC3E243AE8}" type="sibTrans" cxnId="{238E0E42-7D14-6443-BD35-518252197777}">
      <dgm:prSet/>
      <dgm:spPr/>
      <dgm:t>
        <a:bodyPr/>
        <a:lstStyle/>
        <a:p>
          <a:endParaRPr lang="en-US">
            <a:latin typeface="Calibri"/>
            <a:cs typeface="Calibri"/>
          </a:endParaRPr>
        </a:p>
      </dgm:t>
    </dgm:pt>
    <dgm:pt modelId="{7D5D70D1-00B7-E04B-ADDB-CF6756486BF2}">
      <dgm:prSet/>
      <dgm:spPr/>
      <dgm:t>
        <a:bodyPr/>
        <a:lstStyle/>
        <a:p>
          <a:pPr rtl="0"/>
          <a:r>
            <a:rPr lang="en-US" smtClean="0">
              <a:latin typeface="Calibri"/>
              <a:cs typeface="Calibri"/>
            </a:rPr>
            <a:t>The passage of the procession must be without hindrance to traffic. </a:t>
          </a:r>
          <a:endParaRPr lang="en-US">
            <a:latin typeface="Calibri"/>
            <a:cs typeface="Calibri"/>
          </a:endParaRPr>
        </a:p>
      </dgm:t>
    </dgm:pt>
    <dgm:pt modelId="{A32CE513-B286-0244-8142-84B64D903747}" type="parTrans" cxnId="{A314D0EA-2F22-5C45-84C3-72AB92864EE3}">
      <dgm:prSet/>
      <dgm:spPr/>
      <dgm:t>
        <a:bodyPr/>
        <a:lstStyle/>
        <a:p>
          <a:endParaRPr lang="en-US">
            <a:latin typeface="Calibri"/>
            <a:cs typeface="Calibri"/>
          </a:endParaRPr>
        </a:p>
      </dgm:t>
    </dgm:pt>
    <dgm:pt modelId="{D8C522B6-C7A8-7D4F-8056-F9BB7A2F180B}" type="sibTrans" cxnId="{A314D0EA-2F22-5C45-84C3-72AB92864EE3}">
      <dgm:prSet/>
      <dgm:spPr/>
      <dgm:t>
        <a:bodyPr/>
        <a:lstStyle/>
        <a:p>
          <a:endParaRPr lang="en-US">
            <a:latin typeface="Calibri"/>
            <a:cs typeface="Calibri"/>
          </a:endParaRPr>
        </a:p>
      </dgm:t>
    </dgm:pt>
    <dgm:pt modelId="{28BB1452-9F16-6741-9837-C6FB80116028}">
      <dgm:prSet/>
      <dgm:spPr/>
      <dgm:t>
        <a:bodyPr/>
        <a:lstStyle/>
        <a:p>
          <a:pPr rtl="0"/>
          <a:r>
            <a:rPr lang="en-US" dirty="0" smtClean="0">
              <a:solidFill>
                <a:schemeClr val="tx1"/>
              </a:solidFill>
              <a:latin typeface="Calibri"/>
              <a:cs typeface="Calibri"/>
            </a:rPr>
            <a:t>Co-operation should be extended to all election officials at all times to ensure peaceful and orderly poll. </a:t>
          </a:r>
          <a:endParaRPr lang="en-US" dirty="0">
            <a:solidFill>
              <a:schemeClr val="tx1"/>
            </a:solidFill>
            <a:latin typeface="Calibri"/>
            <a:cs typeface="Calibri"/>
          </a:endParaRPr>
        </a:p>
      </dgm:t>
    </dgm:pt>
    <dgm:pt modelId="{23909483-2D98-8D4E-A4FA-B3C24B3251CF}" type="parTrans" cxnId="{69206CC2-D275-5947-B2BF-849C098AACA0}">
      <dgm:prSet/>
      <dgm:spPr/>
      <dgm:t>
        <a:bodyPr/>
        <a:lstStyle/>
        <a:p>
          <a:endParaRPr lang="en-US">
            <a:latin typeface="Calibri"/>
            <a:cs typeface="Calibri"/>
          </a:endParaRPr>
        </a:p>
      </dgm:t>
    </dgm:pt>
    <dgm:pt modelId="{A0C31691-F2B3-904F-8BF3-E17E863483F5}" type="sibTrans" cxnId="{69206CC2-D275-5947-B2BF-849C098AACA0}">
      <dgm:prSet/>
      <dgm:spPr/>
      <dgm:t>
        <a:bodyPr/>
        <a:lstStyle/>
        <a:p>
          <a:endParaRPr lang="en-US">
            <a:latin typeface="Calibri"/>
            <a:cs typeface="Calibri"/>
          </a:endParaRPr>
        </a:p>
      </dgm:t>
    </dgm:pt>
    <dgm:pt modelId="{5CE49011-8C83-2B4E-977D-2B0737F36421}">
      <dgm:prSet/>
      <dgm:spPr/>
      <dgm:t>
        <a:bodyPr/>
        <a:lstStyle/>
        <a:p>
          <a:pPr rtl="0"/>
          <a:r>
            <a:rPr lang="en-US" smtClean="0">
              <a:latin typeface="Calibri"/>
              <a:cs typeface="Calibri"/>
            </a:rPr>
            <a:t>All Workers must display badges or identity cards. </a:t>
          </a:r>
          <a:endParaRPr lang="en-US">
            <a:latin typeface="Calibri"/>
            <a:cs typeface="Calibri"/>
          </a:endParaRPr>
        </a:p>
      </dgm:t>
    </dgm:pt>
    <dgm:pt modelId="{B1B5DD2E-ADC4-F344-BA1D-F8C34A1025FF}" type="parTrans" cxnId="{AD90BDB7-C8E5-6742-BF59-B5788F9EDD78}">
      <dgm:prSet/>
      <dgm:spPr/>
      <dgm:t>
        <a:bodyPr/>
        <a:lstStyle/>
        <a:p>
          <a:endParaRPr lang="en-US">
            <a:latin typeface="Calibri"/>
            <a:cs typeface="Calibri"/>
          </a:endParaRPr>
        </a:p>
      </dgm:t>
    </dgm:pt>
    <dgm:pt modelId="{E10B504E-C0A9-8C45-BF0C-EEE8C1A0DCC2}" type="sibTrans" cxnId="{AD90BDB7-C8E5-6742-BF59-B5788F9EDD78}">
      <dgm:prSet/>
      <dgm:spPr/>
      <dgm:t>
        <a:bodyPr/>
        <a:lstStyle/>
        <a:p>
          <a:endParaRPr lang="en-US">
            <a:latin typeface="Calibri"/>
            <a:cs typeface="Calibri"/>
          </a:endParaRPr>
        </a:p>
      </dgm:t>
    </dgm:pt>
    <dgm:pt modelId="{8B8D223A-BC02-ED4F-B129-3AEBCC977A2C}" type="pres">
      <dgm:prSet presAssocID="{9F3B9761-25C7-C249-A7F5-BF864CDC1CE5}" presName="vert0" presStyleCnt="0">
        <dgm:presLayoutVars>
          <dgm:dir/>
          <dgm:animOne val="branch"/>
          <dgm:animLvl val="lvl"/>
        </dgm:presLayoutVars>
      </dgm:prSet>
      <dgm:spPr/>
      <dgm:t>
        <a:bodyPr/>
        <a:lstStyle/>
        <a:p>
          <a:endParaRPr lang="en-US"/>
        </a:p>
      </dgm:t>
    </dgm:pt>
    <dgm:pt modelId="{52D49703-5156-F04F-B950-266E98B2060A}" type="pres">
      <dgm:prSet presAssocID="{E9122126-8A1E-AE40-9597-DB0E233BE965}" presName="thickLine" presStyleLbl="alignNode1" presStyleIdx="0" presStyleCnt="4"/>
      <dgm:spPr/>
    </dgm:pt>
    <dgm:pt modelId="{9C1949F5-F19F-BD48-B43D-1A56B8DAC62E}" type="pres">
      <dgm:prSet presAssocID="{E9122126-8A1E-AE40-9597-DB0E233BE965}" presName="horz1" presStyleCnt="0"/>
      <dgm:spPr/>
    </dgm:pt>
    <dgm:pt modelId="{02C2CAFE-37B5-8A4F-9725-8205A2D14792}" type="pres">
      <dgm:prSet presAssocID="{E9122126-8A1E-AE40-9597-DB0E233BE965}" presName="tx1" presStyleLbl="revTx" presStyleIdx="0" presStyleCnt="4"/>
      <dgm:spPr/>
      <dgm:t>
        <a:bodyPr/>
        <a:lstStyle/>
        <a:p>
          <a:endParaRPr lang="en-US"/>
        </a:p>
      </dgm:t>
    </dgm:pt>
    <dgm:pt modelId="{F05DB41A-EFF6-0B44-AF88-385B598E0438}" type="pres">
      <dgm:prSet presAssocID="{E9122126-8A1E-AE40-9597-DB0E233BE965}" presName="vert1" presStyleCnt="0"/>
      <dgm:spPr/>
    </dgm:pt>
    <dgm:pt modelId="{73E6D70B-D3F9-2347-B6C4-288DF2D2257F}" type="pres">
      <dgm:prSet presAssocID="{7D5D70D1-00B7-E04B-ADDB-CF6756486BF2}" presName="thickLine" presStyleLbl="alignNode1" presStyleIdx="1" presStyleCnt="4"/>
      <dgm:spPr/>
    </dgm:pt>
    <dgm:pt modelId="{30CA0969-0289-B545-A76D-7CDA4160219F}" type="pres">
      <dgm:prSet presAssocID="{7D5D70D1-00B7-E04B-ADDB-CF6756486BF2}" presName="horz1" presStyleCnt="0"/>
      <dgm:spPr/>
    </dgm:pt>
    <dgm:pt modelId="{0FB43193-4968-304A-B477-D34F2C284A35}" type="pres">
      <dgm:prSet presAssocID="{7D5D70D1-00B7-E04B-ADDB-CF6756486BF2}" presName="tx1" presStyleLbl="revTx" presStyleIdx="1" presStyleCnt="4"/>
      <dgm:spPr/>
      <dgm:t>
        <a:bodyPr/>
        <a:lstStyle/>
        <a:p>
          <a:endParaRPr lang="en-US"/>
        </a:p>
      </dgm:t>
    </dgm:pt>
    <dgm:pt modelId="{5D2D0D1E-917A-2F4E-A5CB-FBF85966AD1C}" type="pres">
      <dgm:prSet presAssocID="{7D5D70D1-00B7-E04B-ADDB-CF6756486BF2}" presName="vert1" presStyleCnt="0"/>
      <dgm:spPr/>
    </dgm:pt>
    <dgm:pt modelId="{742E464F-302A-BD4A-A2DC-AC5147C0BB3A}" type="pres">
      <dgm:prSet presAssocID="{28BB1452-9F16-6741-9837-C6FB80116028}" presName="thickLine" presStyleLbl="alignNode1" presStyleIdx="2" presStyleCnt="4"/>
      <dgm:spPr/>
    </dgm:pt>
    <dgm:pt modelId="{1BA3152D-2F3A-F346-AACA-39BA10909E9E}" type="pres">
      <dgm:prSet presAssocID="{28BB1452-9F16-6741-9837-C6FB80116028}" presName="horz1" presStyleCnt="0"/>
      <dgm:spPr/>
    </dgm:pt>
    <dgm:pt modelId="{B73BDC68-DE10-3140-817D-7211CC553995}" type="pres">
      <dgm:prSet presAssocID="{28BB1452-9F16-6741-9837-C6FB80116028}" presName="tx1" presStyleLbl="revTx" presStyleIdx="2" presStyleCnt="4"/>
      <dgm:spPr/>
      <dgm:t>
        <a:bodyPr/>
        <a:lstStyle/>
        <a:p>
          <a:endParaRPr lang="en-US"/>
        </a:p>
      </dgm:t>
    </dgm:pt>
    <dgm:pt modelId="{4B0C2DA8-AF8C-0743-BC99-3DB941463C0E}" type="pres">
      <dgm:prSet presAssocID="{28BB1452-9F16-6741-9837-C6FB80116028}" presName="vert1" presStyleCnt="0"/>
      <dgm:spPr/>
    </dgm:pt>
    <dgm:pt modelId="{874AD83D-45FE-8147-8596-EB35384F55BC}" type="pres">
      <dgm:prSet presAssocID="{5CE49011-8C83-2B4E-977D-2B0737F36421}" presName="thickLine" presStyleLbl="alignNode1" presStyleIdx="3" presStyleCnt="4"/>
      <dgm:spPr/>
    </dgm:pt>
    <dgm:pt modelId="{259AC0B5-CF5E-5E49-A1FA-8F795031EB80}" type="pres">
      <dgm:prSet presAssocID="{5CE49011-8C83-2B4E-977D-2B0737F36421}" presName="horz1" presStyleCnt="0"/>
      <dgm:spPr/>
    </dgm:pt>
    <dgm:pt modelId="{E7E7FFED-138C-7440-A3B5-64D4F094C18F}" type="pres">
      <dgm:prSet presAssocID="{5CE49011-8C83-2B4E-977D-2B0737F36421}" presName="tx1" presStyleLbl="revTx" presStyleIdx="3" presStyleCnt="4"/>
      <dgm:spPr/>
      <dgm:t>
        <a:bodyPr/>
        <a:lstStyle/>
        <a:p>
          <a:endParaRPr lang="en-US"/>
        </a:p>
      </dgm:t>
    </dgm:pt>
    <dgm:pt modelId="{8126E3E6-82BD-C544-ABA2-C0D12468EE98}" type="pres">
      <dgm:prSet presAssocID="{5CE49011-8C83-2B4E-977D-2B0737F36421}" presName="vert1" presStyleCnt="0"/>
      <dgm:spPr/>
    </dgm:pt>
  </dgm:ptLst>
  <dgm:cxnLst>
    <dgm:cxn modelId="{9AF75E0A-FD86-48AE-8F73-FB76E1A300D6}" type="presOf" srcId="{7D5D70D1-00B7-E04B-ADDB-CF6756486BF2}" destId="{0FB43193-4968-304A-B477-D34F2C284A35}" srcOrd="0" destOrd="0" presId="urn:microsoft.com/office/officeart/2008/layout/LinedList"/>
    <dgm:cxn modelId="{373F4D87-5BF4-4813-B60D-A3AAD255ABEB}" type="presOf" srcId="{28BB1452-9F16-6741-9837-C6FB80116028}" destId="{B73BDC68-DE10-3140-817D-7211CC553995}" srcOrd="0" destOrd="0" presId="urn:microsoft.com/office/officeart/2008/layout/LinedList"/>
    <dgm:cxn modelId="{102F7186-ABFF-4DC4-907E-B943BF451F0C}" type="presOf" srcId="{5CE49011-8C83-2B4E-977D-2B0737F36421}" destId="{E7E7FFED-138C-7440-A3B5-64D4F094C18F}" srcOrd="0" destOrd="0" presId="urn:microsoft.com/office/officeart/2008/layout/LinedList"/>
    <dgm:cxn modelId="{A314D0EA-2F22-5C45-84C3-72AB92864EE3}" srcId="{9F3B9761-25C7-C249-A7F5-BF864CDC1CE5}" destId="{7D5D70D1-00B7-E04B-ADDB-CF6756486BF2}" srcOrd="1" destOrd="0" parTransId="{A32CE513-B286-0244-8142-84B64D903747}" sibTransId="{D8C522B6-C7A8-7D4F-8056-F9BB7A2F180B}"/>
    <dgm:cxn modelId="{F8F5F90B-5ECF-49C6-BC7D-B5A16E755231}" type="presOf" srcId="{9F3B9761-25C7-C249-A7F5-BF864CDC1CE5}" destId="{8B8D223A-BC02-ED4F-B129-3AEBCC977A2C}" srcOrd="0" destOrd="0" presId="urn:microsoft.com/office/officeart/2008/layout/LinedList"/>
    <dgm:cxn modelId="{802D0CF3-1333-4484-97C6-13BADB2C93D7}" type="presOf" srcId="{E9122126-8A1E-AE40-9597-DB0E233BE965}" destId="{02C2CAFE-37B5-8A4F-9725-8205A2D14792}" srcOrd="0" destOrd="0" presId="urn:microsoft.com/office/officeart/2008/layout/LinedList"/>
    <dgm:cxn modelId="{238E0E42-7D14-6443-BD35-518252197777}" srcId="{9F3B9761-25C7-C249-A7F5-BF864CDC1CE5}" destId="{E9122126-8A1E-AE40-9597-DB0E233BE965}" srcOrd="0" destOrd="0" parTransId="{9CC4A99F-3CB0-AB40-8799-F1D538D4B73E}" sibTransId="{07571E06-0DAF-BA4A-BE6F-8ACC3E243AE8}"/>
    <dgm:cxn modelId="{AD90BDB7-C8E5-6742-BF59-B5788F9EDD78}" srcId="{9F3B9761-25C7-C249-A7F5-BF864CDC1CE5}" destId="{5CE49011-8C83-2B4E-977D-2B0737F36421}" srcOrd="3" destOrd="0" parTransId="{B1B5DD2E-ADC4-F344-BA1D-F8C34A1025FF}" sibTransId="{E10B504E-C0A9-8C45-BF0C-EEE8C1A0DCC2}"/>
    <dgm:cxn modelId="{69206CC2-D275-5947-B2BF-849C098AACA0}" srcId="{9F3B9761-25C7-C249-A7F5-BF864CDC1CE5}" destId="{28BB1452-9F16-6741-9837-C6FB80116028}" srcOrd="2" destOrd="0" parTransId="{23909483-2D98-8D4E-A4FA-B3C24B3251CF}" sibTransId="{A0C31691-F2B3-904F-8BF3-E17E863483F5}"/>
    <dgm:cxn modelId="{902A31AC-3722-460C-AB2C-92DCA46B11C3}" type="presParOf" srcId="{8B8D223A-BC02-ED4F-B129-3AEBCC977A2C}" destId="{52D49703-5156-F04F-B950-266E98B2060A}" srcOrd="0" destOrd="0" presId="urn:microsoft.com/office/officeart/2008/layout/LinedList"/>
    <dgm:cxn modelId="{38E20CA2-4F4B-439E-BC89-A457C7B0B8FA}" type="presParOf" srcId="{8B8D223A-BC02-ED4F-B129-3AEBCC977A2C}" destId="{9C1949F5-F19F-BD48-B43D-1A56B8DAC62E}" srcOrd="1" destOrd="0" presId="urn:microsoft.com/office/officeart/2008/layout/LinedList"/>
    <dgm:cxn modelId="{7815BF78-9589-4084-A617-F753DC378BC4}" type="presParOf" srcId="{9C1949F5-F19F-BD48-B43D-1A56B8DAC62E}" destId="{02C2CAFE-37B5-8A4F-9725-8205A2D14792}" srcOrd="0" destOrd="0" presId="urn:microsoft.com/office/officeart/2008/layout/LinedList"/>
    <dgm:cxn modelId="{05469851-2322-4AE6-89E2-46D3155996B8}" type="presParOf" srcId="{9C1949F5-F19F-BD48-B43D-1A56B8DAC62E}" destId="{F05DB41A-EFF6-0B44-AF88-385B598E0438}" srcOrd="1" destOrd="0" presId="urn:microsoft.com/office/officeart/2008/layout/LinedList"/>
    <dgm:cxn modelId="{9BE15375-6F82-4778-9F88-541B9E200ECE}" type="presParOf" srcId="{8B8D223A-BC02-ED4F-B129-3AEBCC977A2C}" destId="{73E6D70B-D3F9-2347-B6C4-288DF2D2257F}" srcOrd="2" destOrd="0" presId="urn:microsoft.com/office/officeart/2008/layout/LinedList"/>
    <dgm:cxn modelId="{3CDA84D3-C416-4728-A20C-483A5DD1FCB7}" type="presParOf" srcId="{8B8D223A-BC02-ED4F-B129-3AEBCC977A2C}" destId="{30CA0969-0289-B545-A76D-7CDA4160219F}" srcOrd="3" destOrd="0" presId="urn:microsoft.com/office/officeart/2008/layout/LinedList"/>
    <dgm:cxn modelId="{01C01AAC-1472-4737-90F2-9D24026AEDBC}" type="presParOf" srcId="{30CA0969-0289-B545-A76D-7CDA4160219F}" destId="{0FB43193-4968-304A-B477-D34F2C284A35}" srcOrd="0" destOrd="0" presId="urn:microsoft.com/office/officeart/2008/layout/LinedList"/>
    <dgm:cxn modelId="{6F399108-1CD8-4C2E-AEF6-64D014D5BE81}" type="presParOf" srcId="{30CA0969-0289-B545-A76D-7CDA4160219F}" destId="{5D2D0D1E-917A-2F4E-A5CB-FBF85966AD1C}" srcOrd="1" destOrd="0" presId="urn:microsoft.com/office/officeart/2008/layout/LinedList"/>
    <dgm:cxn modelId="{89551BCC-590F-440D-B953-53C499949E6D}" type="presParOf" srcId="{8B8D223A-BC02-ED4F-B129-3AEBCC977A2C}" destId="{742E464F-302A-BD4A-A2DC-AC5147C0BB3A}" srcOrd="4" destOrd="0" presId="urn:microsoft.com/office/officeart/2008/layout/LinedList"/>
    <dgm:cxn modelId="{E9A77F00-CD75-4F3D-9BEC-2DE7FE2CD46F}" type="presParOf" srcId="{8B8D223A-BC02-ED4F-B129-3AEBCC977A2C}" destId="{1BA3152D-2F3A-F346-AACA-39BA10909E9E}" srcOrd="5" destOrd="0" presId="urn:microsoft.com/office/officeart/2008/layout/LinedList"/>
    <dgm:cxn modelId="{E1A77D04-DAA8-4FC8-8C54-0519ED530CDC}" type="presParOf" srcId="{1BA3152D-2F3A-F346-AACA-39BA10909E9E}" destId="{B73BDC68-DE10-3140-817D-7211CC553995}" srcOrd="0" destOrd="0" presId="urn:microsoft.com/office/officeart/2008/layout/LinedList"/>
    <dgm:cxn modelId="{2A1585DF-A7F4-4391-8B55-CBFF2B1C03D0}" type="presParOf" srcId="{1BA3152D-2F3A-F346-AACA-39BA10909E9E}" destId="{4B0C2DA8-AF8C-0743-BC99-3DB941463C0E}" srcOrd="1" destOrd="0" presId="urn:microsoft.com/office/officeart/2008/layout/LinedList"/>
    <dgm:cxn modelId="{7F872D4A-E105-4378-9DDC-5DD0CD5AF0EA}" type="presParOf" srcId="{8B8D223A-BC02-ED4F-B129-3AEBCC977A2C}" destId="{874AD83D-45FE-8147-8596-EB35384F55BC}" srcOrd="6" destOrd="0" presId="urn:microsoft.com/office/officeart/2008/layout/LinedList"/>
    <dgm:cxn modelId="{827FAD44-A2A3-4785-9E17-E6E7A7273E34}" type="presParOf" srcId="{8B8D223A-BC02-ED4F-B129-3AEBCC977A2C}" destId="{259AC0B5-CF5E-5E49-A1FA-8F795031EB80}" srcOrd="7" destOrd="0" presId="urn:microsoft.com/office/officeart/2008/layout/LinedList"/>
    <dgm:cxn modelId="{6A510CA4-79F1-4F01-944A-F0581A852679}" type="presParOf" srcId="{259AC0B5-CF5E-5E49-A1FA-8F795031EB80}" destId="{E7E7FFED-138C-7440-A3B5-64D4F094C18F}" srcOrd="0" destOrd="0" presId="urn:microsoft.com/office/officeart/2008/layout/LinedList"/>
    <dgm:cxn modelId="{C4784AA1-B8BC-4D4E-A226-ED94E348669A}" type="presParOf" srcId="{259AC0B5-CF5E-5E49-A1FA-8F795031EB80}" destId="{8126E3E6-82BD-C544-ABA2-C0D12468EE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0D8398-DC74-904A-A6A4-0A1648F18649}"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E236D1F3-57A9-C740-9F79-20AC7F3E3896}">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800" dirty="0" smtClean="0">
              <a:solidFill>
                <a:srgbClr val="000000"/>
              </a:solidFill>
              <a:latin typeface="+mj-lt"/>
            </a:rPr>
            <a:t>All advertisement for telecasting on TV channels and cable networks by any political parties must be  viewed, scrutinized and certified by Monitoring Committee on Media Certification (MCMC)</a:t>
          </a:r>
          <a:endParaRPr lang="en-US" sz="2800" dirty="0">
            <a:solidFill>
              <a:srgbClr val="000000"/>
            </a:solidFill>
            <a:latin typeface="+mj-lt"/>
          </a:endParaRPr>
        </a:p>
      </dgm:t>
    </dgm:pt>
    <dgm:pt modelId="{A1E36FC6-58B3-A446-A964-36499F5E12ED}" type="parTrans" cxnId="{3B8F9BC4-66BE-764F-B949-162EFAD57A64}">
      <dgm:prSet/>
      <dgm:spPr/>
      <dgm:t>
        <a:bodyPr/>
        <a:lstStyle/>
        <a:p>
          <a:endParaRPr lang="en-US">
            <a:solidFill>
              <a:srgbClr val="000000"/>
            </a:solidFill>
          </a:endParaRPr>
        </a:p>
      </dgm:t>
    </dgm:pt>
    <dgm:pt modelId="{6405B029-CF90-E94E-BC8D-431C0F6F2F11}" type="sibTrans" cxnId="{3B8F9BC4-66BE-764F-B949-162EFAD57A64}">
      <dgm:prSet/>
      <dgm:spPr/>
      <dgm:t>
        <a:bodyPr/>
        <a:lstStyle/>
        <a:p>
          <a:endParaRPr lang="en-US">
            <a:solidFill>
              <a:srgbClr val="000000"/>
            </a:solidFill>
          </a:endParaRPr>
        </a:p>
      </dgm:t>
    </dgm:pt>
    <dgm:pt modelId="{E709D099-A140-1F41-9E29-449C19DBF6CF}">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800" dirty="0" smtClean="0">
              <a:solidFill>
                <a:srgbClr val="000000"/>
              </a:solidFill>
              <a:latin typeface="Calibri Light" panose="020F0302020204030204" pitchFamily="34" charset="0"/>
              <a:cs typeface="Calibri Light" panose="020F0302020204030204" pitchFamily="34" charset="0"/>
            </a:rPr>
            <a:t>The CEO also required to constitute committee at his level to attend complaints on certification of advertisement</a:t>
          </a:r>
          <a:endParaRPr lang="en-US" sz="2800" dirty="0">
            <a:solidFill>
              <a:srgbClr val="000000"/>
            </a:solidFill>
            <a:latin typeface="Calibri Light" panose="020F0302020204030204" pitchFamily="34" charset="0"/>
            <a:cs typeface="Calibri Light" panose="020F0302020204030204" pitchFamily="34" charset="0"/>
          </a:endParaRPr>
        </a:p>
      </dgm:t>
    </dgm:pt>
    <dgm:pt modelId="{85803337-AC02-1A41-AC39-512A5D83687A}" type="parTrans" cxnId="{61B31204-2DA4-904C-9198-E98252F1426E}">
      <dgm:prSet/>
      <dgm:spPr/>
      <dgm:t>
        <a:bodyPr/>
        <a:lstStyle/>
        <a:p>
          <a:endParaRPr lang="en-US">
            <a:solidFill>
              <a:srgbClr val="000000"/>
            </a:solidFill>
          </a:endParaRPr>
        </a:p>
      </dgm:t>
    </dgm:pt>
    <dgm:pt modelId="{B938760E-322F-D747-8F09-F1C6A510B980}" type="sibTrans" cxnId="{61B31204-2DA4-904C-9198-E98252F1426E}">
      <dgm:prSet/>
      <dgm:spPr/>
      <dgm:t>
        <a:bodyPr/>
        <a:lstStyle/>
        <a:p>
          <a:endParaRPr lang="en-US">
            <a:solidFill>
              <a:srgbClr val="000000"/>
            </a:solidFill>
          </a:endParaRPr>
        </a:p>
      </dgm:t>
    </dgm:pt>
    <dgm:pt modelId="{3F61B7BB-D1B8-3244-A4B3-E79C54504EED}">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1800" dirty="0" smtClean="0">
              <a:solidFill>
                <a:srgbClr val="000000"/>
              </a:solidFill>
              <a:hlinkClick xmlns:r="http://schemas.openxmlformats.org/officeDocument/2006/relationships" r:id="rId1" action="ppaction://hlinkfile"/>
            </a:rPr>
            <a:t>(Instruction SL. No. 77, CoI-2011, EC Letter No. 509/75/2004/JS-I, Dated 15/04/2004)</a:t>
          </a:r>
          <a:endParaRPr lang="en-US" sz="1800" dirty="0">
            <a:solidFill>
              <a:srgbClr val="000000"/>
            </a:solidFill>
          </a:endParaRPr>
        </a:p>
      </dgm:t>
    </dgm:pt>
    <dgm:pt modelId="{800F03FD-87DF-D942-9896-E11135DE1356}" type="parTrans" cxnId="{05413D9A-43B7-8F46-99BE-20A040386DD0}">
      <dgm:prSet/>
      <dgm:spPr/>
      <dgm:t>
        <a:bodyPr/>
        <a:lstStyle/>
        <a:p>
          <a:endParaRPr lang="en-US">
            <a:solidFill>
              <a:srgbClr val="000000"/>
            </a:solidFill>
          </a:endParaRPr>
        </a:p>
      </dgm:t>
    </dgm:pt>
    <dgm:pt modelId="{1690F92E-14DD-CB45-A54E-57DEC25ADD15}" type="sibTrans" cxnId="{05413D9A-43B7-8F46-99BE-20A040386DD0}">
      <dgm:prSet/>
      <dgm:spPr/>
      <dgm:t>
        <a:bodyPr/>
        <a:lstStyle/>
        <a:p>
          <a:endParaRPr lang="en-US">
            <a:solidFill>
              <a:srgbClr val="000000"/>
            </a:solidFill>
          </a:endParaRPr>
        </a:p>
      </dgm:t>
    </dgm:pt>
    <dgm:pt modelId="{7A47E5BE-E12F-E640-BEEB-D8EE8D514122}" type="pres">
      <dgm:prSet presAssocID="{A90D8398-DC74-904A-A6A4-0A1648F18649}" presName="linear" presStyleCnt="0">
        <dgm:presLayoutVars>
          <dgm:animLvl val="lvl"/>
          <dgm:resizeHandles val="exact"/>
        </dgm:presLayoutVars>
      </dgm:prSet>
      <dgm:spPr/>
      <dgm:t>
        <a:bodyPr/>
        <a:lstStyle/>
        <a:p>
          <a:endParaRPr lang="en-US"/>
        </a:p>
      </dgm:t>
    </dgm:pt>
    <dgm:pt modelId="{403200AD-4F49-6F4E-88C0-A0FF8D1C4088}" type="pres">
      <dgm:prSet presAssocID="{E236D1F3-57A9-C740-9F79-20AC7F3E3896}" presName="parentText" presStyleLbl="node1" presStyleIdx="0" presStyleCnt="3" custLinFactY="-57606" custLinFactNeighborX="1538" custLinFactNeighborY="-100000">
        <dgm:presLayoutVars>
          <dgm:chMax val="0"/>
          <dgm:bulletEnabled val="1"/>
        </dgm:presLayoutVars>
      </dgm:prSet>
      <dgm:spPr/>
      <dgm:t>
        <a:bodyPr/>
        <a:lstStyle/>
        <a:p>
          <a:endParaRPr lang="en-US"/>
        </a:p>
      </dgm:t>
    </dgm:pt>
    <dgm:pt modelId="{FBE62E93-501C-E042-A8FB-0E40B0451167}" type="pres">
      <dgm:prSet presAssocID="{6405B029-CF90-E94E-BC8D-431C0F6F2F11}" presName="spacer" presStyleCnt="0"/>
      <dgm:spPr/>
      <dgm:t>
        <a:bodyPr/>
        <a:lstStyle/>
        <a:p>
          <a:endParaRPr lang="en-US"/>
        </a:p>
      </dgm:t>
    </dgm:pt>
    <dgm:pt modelId="{BA13995F-8D1F-464E-A4A4-285687223605}" type="pres">
      <dgm:prSet presAssocID="{E709D099-A140-1F41-9E29-449C19DBF6CF}" presName="parentText" presStyleLbl="node1" presStyleIdx="1" presStyleCnt="3" custLinFactNeighborX="1467" custLinFactNeighborY="-21473">
        <dgm:presLayoutVars>
          <dgm:chMax val="0"/>
          <dgm:bulletEnabled val="1"/>
        </dgm:presLayoutVars>
      </dgm:prSet>
      <dgm:spPr/>
      <dgm:t>
        <a:bodyPr/>
        <a:lstStyle/>
        <a:p>
          <a:endParaRPr lang="en-US"/>
        </a:p>
      </dgm:t>
    </dgm:pt>
    <dgm:pt modelId="{0215B265-61E0-1147-A4E4-9BEE1B04C145}" type="pres">
      <dgm:prSet presAssocID="{B938760E-322F-D747-8F09-F1C6A510B980}" presName="spacer" presStyleCnt="0"/>
      <dgm:spPr/>
      <dgm:t>
        <a:bodyPr/>
        <a:lstStyle/>
        <a:p>
          <a:endParaRPr lang="en-US"/>
        </a:p>
      </dgm:t>
    </dgm:pt>
    <dgm:pt modelId="{9D2D08D8-9926-AB4A-AC33-C4215F10C372}" type="pres">
      <dgm:prSet presAssocID="{3F61B7BB-D1B8-3244-A4B3-E79C54504EED}" presName="parentText" presStyleLbl="node1" presStyleIdx="2" presStyleCnt="3" custScaleY="37036">
        <dgm:presLayoutVars>
          <dgm:chMax val="0"/>
          <dgm:bulletEnabled val="1"/>
        </dgm:presLayoutVars>
      </dgm:prSet>
      <dgm:spPr/>
      <dgm:t>
        <a:bodyPr/>
        <a:lstStyle/>
        <a:p>
          <a:endParaRPr lang="en-US"/>
        </a:p>
      </dgm:t>
    </dgm:pt>
  </dgm:ptLst>
  <dgm:cxnLst>
    <dgm:cxn modelId="{3B8F9BC4-66BE-764F-B949-162EFAD57A64}" srcId="{A90D8398-DC74-904A-A6A4-0A1648F18649}" destId="{E236D1F3-57A9-C740-9F79-20AC7F3E3896}" srcOrd="0" destOrd="0" parTransId="{A1E36FC6-58B3-A446-A964-36499F5E12ED}" sibTransId="{6405B029-CF90-E94E-BC8D-431C0F6F2F11}"/>
    <dgm:cxn modelId="{61B31204-2DA4-904C-9198-E98252F1426E}" srcId="{A90D8398-DC74-904A-A6A4-0A1648F18649}" destId="{E709D099-A140-1F41-9E29-449C19DBF6CF}" srcOrd="1" destOrd="0" parTransId="{85803337-AC02-1A41-AC39-512A5D83687A}" sibTransId="{B938760E-322F-D747-8F09-F1C6A510B980}"/>
    <dgm:cxn modelId="{A93A5D15-95ED-4A18-87E4-B3EC01DB4D53}" type="presOf" srcId="{E236D1F3-57A9-C740-9F79-20AC7F3E3896}" destId="{403200AD-4F49-6F4E-88C0-A0FF8D1C4088}" srcOrd="0" destOrd="0" presId="urn:microsoft.com/office/officeart/2005/8/layout/vList2"/>
    <dgm:cxn modelId="{05413D9A-43B7-8F46-99BE-20A040386DD0}" srcId="{A90D8398-DC74-904A-A6A4-0A1648F18649}" destId="{3F61B7BB-D1B8-3244-A4B3-E79C54504EED}" srcOrd="2" destOrd="0" parTransId="{800F03FD-87DF-D942-9896-E11135DE1356}" sibTransId="{1690F92E-14DD-CB45-A54E-57DEC25ADD15}"/>
    <dgm:cxn modelId="{AC3DA35C-5493-4E70-872B-F91482B0C255}" type="presOf" srcId="{3F61B7BB-D1B8-3244-A4B3-E79C54504EED}" destId="{9D2D08D8-9926-AB4A-AC33-C4215F10C372}" srcOrd="0" destOrd="0" presId="urn:microsoft.com/office/officeart/2005/8/layout/vList2"/>
    <dgm:cxn modelId="{16A6A44A-4C65-486A-9A6E-A883E28DEE7A}" type="presOf" srcId="{A90D8398-DC74-904A-A6A4-0A1648F18649}" destId="{7A47E5BE-E12F-E640-BEEB-D8EE8D514122}" srcOrd="0" destOrd="0" presId="urn:microsoft.com/office/officeart/2005/8/layout/vList2"/>
    <dgm:cxn modelId="{10939278-02FD-4E71-83EA-7B49606307E7}" type="presOf" srcId="{E709D099-A140-1F41-9E29-449C19DBF6CF}" destId="{BA13995F-8D1F-464E-A4A4-285687223605}" srcOrd="0" destOrd="0" presId="urn:microsoft.com/office/officeart/2005/8/layout/vList2"/>
    <dgm:cxn modelId="{F1E456AC-0D10-43E4-9F6C-8CFE5264C350}" type="presParOf" srcId="{7A47E5BE-E12F-E640-BEEB-D8EE8D514122}" destId="{403200AD-4F49-6F4E-88C0-A0FF8D1C4088}" srcOrd="0" destOrd="0" presId="urn:microsoft.com/office/officeart/2005/8/layout/vList2"/>
    <dgm:cxn modelId="{424B9397-FED4-4C49-AA0E-7750A2B1C29D}" type="presParOf" srcId="{7A47E5BE-E12F-E640-BEEB-D8EE8D514122}" destId="{FBE62E93-501C-E042-A8FB-0E40B0451167}" srcOrd="1" destOrd="0" presId="urn:microsoft.com/office/officeart/2005/8/layout/vList2"/>
    <dgm:cxn modelId="{35D13ADE-C39F-48FD-A657-E72544C219F1}" type="presParOf" srcId="{7A47E5BE-E12F-E640-BEEB-D8EE8D514122}" destId="{BA13995F-8D1F-464E-A4A4-285687223605}" srcOrd="2" destOrd="0" presId="urn:microsoft.com/office/officeart/2005/8/layout/vList2"/>
    <dgm:cxn modelId="{DBA2E01A-2878-4114-9479-C425BB6B1B04}" type="presParOf" srcId="{7A47E5BE-E12F-E640-BEEB-D8EE8D514122}" destId="{0215B265-61E0-1147-A4E4-9BEE1B04C145}" srcOrd="3" destOrd="0" presId="urn:microsoft.com/office/officeart/2005/8/layout/vList2"/>
    <dgm:cxn modelId="{129D1167-B5E5-4BD6-87CB-3EE38F4AE9C2}" type="presParOf" srcId="{7A47E5BE-E12F-E640-BEEB-D8EE8D514122}" destId="{9D2D08D8-9926-AB4A-AC33-C4215F10C37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727843C-2489-BB43-A7F9-4C301080A446}"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E05E0BEA-A017-4B4F-B1BE-EEE2FB2EFC28}">
      <dgm:prSet/>
      <dgm:spPr/>
      <dgm:t>
        <a:bodyPr/>
        <a:lstStyle/>
        <a:p>
          <a:pPr rtl="0"/>
          <a:r>
            <a:rPr lang="en-US" dirty="0" smtClean="0">
              <a:solidFill>
                <a:srgbClr val="77933C"/>
              </a:solidFill>
              <a:latin typeface="Calibri"/>
              <a:cs typeface="Calibri"/>
            </a:rPr>
            <a:t>Unofficial identity slips issued to voters shall be on plain (white) paper and not contain any symbol, name of the candidate or name of the party.</a:t>
          </a:r>
          <a:endParaRPr lang="en-US" dirty="0">
            <a:solidFill>
              <a:srgbClr val="77933C"/>
            </a:solidFill>
            <a:latin typeface="Calibri"/>
            <a:cs typeface="Calibri"/>
          </a:endParaRPr>
        </a:p>
      </dgm:t>
    </dgm:pt>
    <dgm:pt modelId="{059D71F8-E99A-EB45-8225-EB241E43545F}" type="parTrans" cxnId="{00136194-3985-B745-A440-D7EE24489FD4}">
      <dgm:prSet/>
      <dgm:spPr/>
      <dgm:t>
        <a:bodyPr/>
        <a:lstStyle/>
        <a:p>
          <a:endParaRPr lang="en-US">
            <a:latin typeface="Calibri"/>
            <a:cs typeface="Calibri"/>
          </a:endParaRPr>
        </a:p>
      </dgm:t>
    </dgm:pt>
    <dgm:pt modelId="{47BA5A77-529E-0349-892B-1F998F6D175D}" type="sibTrans" cxnId="{00136194-3985-B745-A440-D7EE24489FD4}">
      <dgm:prSet/>
      <dgm:spPr/>
      <dgm:t>
        <a:bodyPr/>
        <a:lstStyle/>
        <a:p>
          <a:endParaRPr lang="en-US">
            <a:latin typeface="Calibri"/>
            <a:cs typeface="Calibri"/>
          </a:endParaRPr>
        </a:p>
      </dgm:t>
    </dgm:pt>
    <dgm:pt modelId="{B8A82804-BAFA-C54B-BF86-03846E89390A}">
      <dgm:prSet/>
      <dgm:spPr/>
      <dgm:t>
        <a:bodyPr/>
        <a:lstStyle/>
        <a:p>
          <a:pPr rtl="0"/>
          <a:r>
            <a:rPr lang="en-US" dirty="0" smtClean="0">
              <a:latin typeface="Calibri"/>
              <a:cs typeface="Calibri"/>
            </a:rPr>
            <a:t>Restrictions on plying of vehicles during the campaign period and on poll day shall be fully obeyed by the candidates/ political parties etc. </a:t>
          </a:r>
          <a:endParaRPr lang="en-US" dirty="0">
            <a:latin typeface="Calibri"/>
            <a:cs typeface="Calibri"/>
          </a:endParaRPr>
        </a:p>
      </dgm:t>
    </dgm:pt>
    <dgm:pt modelId="{FE299FB3-1BB9-E44D-8908-8CA5CC527A59}" type="parTrans" cxnId="{40A4EA31-24CD-DE43-A3F1-E454593689C7}">
      <dgm:prSet/>
      <dgm:spPr/>
      <dgm:t>
        <a:bodyPr/>
        <a:lstStyle/>
        <a:p>
          <a:endParaRPr lang="en-US">
            <a:latin typeface="Calibri"/>
            <a:cs typeface="Calibri"/>
          </a:endParaRPr>
        </a:p>
      </dgm:t>
    </dgm:pt>
    <dgm:pt modelId="{67083CC9-4EF2-4342-AD15-966EA3162C86}" type="sibTrans" cxnId="{40A4EA31-24CD-DE43-A3F1-E454593689C7}">
      <dgm:prSet/>
      <dgm:spPr/>
      <dgm:t>
        <a:bodyPr/>
        <a:lstStyle/>
        <a:p>
          <a:endParaRPr lang="en-US">
            <a:latin typeface="Calibri"/>
            <a:cs typeface="Calibri"/>
          </a:endParaRPr>
        </a:p>
      </dgm:t>
    </dgm:pt>
    <dgm:pt modelId="{2AF93837-0842-464A-A93E-C872F63388B1}">
      <dgm:prSet/>
      <dgm:spPr/>
      <dgm:t>
        <a:bodyPr/>
        <a:lstStyle/>
        <a:p>
          <a:pPr rtl="0"/>
          <a:r>
            <a:rPr lang="en-US" dirty="0" smtClean="0">
              <a:solidFill>
                <a:srgbClr val="77933C"/>
              </a:solidFill>
              <a:latin typeface="Calibri"/>
              <a:cs typeface="Calibri"/>
            </a:rPr>
            <a:t>Except voters, candidates and their election/polling agents, only persons with a specific valid authority letter from the Election Commission can enter any polling booth. No functionary however highly placed (e.g. Chief Minister, Minister, MP or MLA </a:t>
          </a:r>
          <a:r>
            <a:rPr lang="en-US" dirty="0" err="1" smtClean="0">
              <a:solidFill>
                <a:srgbClr val="77933C"/>
              </a:solidFill>
              <a:latin typeface="Calibri"/>
              <a:cs typeface="Calibri"/>
            </a:rPr>
            <a:t>etc</a:t>
          </a:r>
          <a:r>
            <a:rPr lang="en-US" dirty="0" smtClean="0">
              <a:solidFill>
                <a:srgbClr val="77933C"/>
              </a:solidFill>
              <a:latin typeface="Calibri"/>
              <a:cs typeface="Calibri"/>
            </a:rPr>
            <a:t>) is exempt from this condition. </a:t>
          </a:r>
          <a:endParaRPr lang="en-US" dirty="0">
            <a:solidFill>
              <a:srgbClr val="77933C"/>
            </a:solidFill>
            <a:latin typeface="Calibri"/>
            <a:cs typeface="Calibri"/>
          </a:endParaRPr>
        </a:p>
      </dgm:t>
    </dgm:pt>
    <dgm:pt modelId="{46C2FB59-D8B6-5242-B1AB-1FF0E212B9FA}" type="parTrans" cxnId="{76C284CE-620B-8746-8677-12F03645B341}">
      <dgm:prSet/>
      <dgm:spPr/>
      <dgm:t>
        <a:bodyPr/>
        <a:lstStyle/>
        <a:p>
          <a:endParaRPr lang="en-US">
            <a:latin typeface="Calibri"/>
            <a:cs typeface="Calibri"/>
          </a:endParaRPr>
        </a:p>
      </dgm:t>
    </dgm:pt>
    <dgm:pt modelId="{3AA78A68-6771-4644-958C-164BDBCD2EF2}" type="sibTrans" cxnId="{76C284CE-620B-8746-8677-12F03645B341}">
      <dgm:prSet/>
      <dgm:spPr/>
      <dgm:t>
        <a:bodyPr/>
        <a:lstStyle/>
        <a:p>
          <a:endParaRPr lang="en-US">
            <a:latin typeface="Calibri"/>
            <a:cs typeface="Calibri"/>
          </a:endParaRPr>
        </a:p>
      </dgm:t>
    </dgm:pt>
    <dgm:pt modelId="{9B0CF7F8-D443-3348-8BFE-DB0A1D2D0203}" type="pres">
      <dgm:prSet presAssocID="{4727843C-2489-BB43-A7F9-4C301080A446}" presName="vert0" presStyleCnt="0">
        <dgm:presLayoutVars>
          <dgm:dir/>
          <dgm:animOne val="branch"/>
          <dgm:animLvl val="lvl"/>
        </dgm:presLayoutVars>
      </dgm:prSet>
      <dgm:spPr/>
      <dgm:t>
        <a:bodyPr/>
        <a:lstStyle/>
        <a:p>
          <a:endParaRPr lang="en-US"/>
        </a:p>
      </dgm:t>
    </dgm:pt>
    <dgm:pt modelId="{BBBC814B-4BD0-2645-B8AC-05534EE25FF5}" type="pres">
      <dgm:prSet presAssocID="{E05E0BEA-A017-4B4F-B1BE-EEE2FB2EFC28}" presName="thickLine" presStyleLbl="alignNode1" presStyleIdx="0" presStyleCnt="3"/>
      <dgm:spPr/>
    </dgm:pt>
    <dgm:pt modelId="{F8B70796-CCC2-B147-B1EB-714D9ACB29B7}" type="pres">
      <dgm:prSet presAssocID="{E05E0BEA-A017-4B4F-B1BE-EEE2FB2EFC28}" presName="horz1" presStyleCnt="0"/>
      <dgm:spPr/>
    </dgm:pt>
    <dgm:pt modelId="{ED2DC151-F8A3-F24D-B6C0-772D782A005F}" type="pres">
      <dgm:prSet presAssocID="{E05E0BEA-A017-4B4F-B1BE-EEE2FB2EFC28}" presName="tx1" presStyleLbl="revTx" presStyleIdx="0" presStyleCnt="3"/>
      <dgm:spPr/>
      <dgm:t>
        <a:bodyPr/>
        <a:lstStyle/>
        <a:p>
          <a:endParaRPr lang="en-US"/>
        </a:p>
      </dgm:t>
    </dgm:pt>
    <dgm:pt modelId="{96B55614-7C09-F44C-AE4D-BEED99BD6D46}" type="pres">
      <dgm:prSet presAssocID="{E05E0BEA-A017-4B4F-B1BE-EEE2FB2EFC28}" presName="vert1" presStyleCnt="0"/>
      <dgm:spPr/>
    </dgm:pt>
    <dgm:pt modelId="{3770EAE3-BCCB-5A48-A534-13372B2B78B0}" type="pres">
      <dgm:prSet presAssocID="{B8A82804-BAFA-C54B-BF86-03846E89390A}" presName="thickLine" presStyleLbl="alignNode1" presStyleIdx="1" presStyleCnt="3"/>
      <dgm:spPr/>
    </dgm:pt>
    <dgm:pt modelId="{E2A71430-7153-4B48-AFC6-A953137DC412}" type="pres">
      <dgm:prSet presAssocID="{B8A82804-BAFA-C54B-BF86-03846E89390A}" presName="horz1" presStyleCnt="0"/>
      <dgm:spPr/>
    </dgm:pt>
    <dgm:pt modelId="{5346F465-5BD9-4B4B-9F3C-1CF0D2904C2B}" type="pres">
      <dgm:prSet presAssocID="{B8A82804-BAFA-C54B-BF86-03846E89390A}" presName="tx1" presStyleLbl="revTx" presStyleIdx="1" presStyleCnt="3"/>
      <dgm:spPr/>
      <dgm:t>
        <a:bodyPr/>
        <a:lstStyle/>
        <a:p>
          <a:endParaRPr lang="en-US"/>
        </a:p>
      </dgm:t>
    </dgm:pt>
    <dgm:pt modelId="{FFB12F97-11A6-9C40-9B70-E5CA60BDF8C4}" type="pres">
      <dgm:prSet presAssocID="{B8A82804-BAFA-C54B-BF86-03846E89390A}" presName="vert1" presStyleCnt="0"/>
      <dgm:spPr/>
    </dgm:pt>
    <dgm:pt modelId="{64904808-09EC-EB4F-BEA9-260016973F09}" type="pres">
      <dgm:prSet presAssocID="{2AF93837-0842-464A-A93E-C872F63388B1}" presName="thickLine" presStyleLbl="alignNode1" presStyleIdx="2" presStyleCnt="3"/>
      <dgm:spPr/>
    </dgm:pt>
    <dgm:pt modelId="{3E8C8341-814F-0D4C-8B4C-CAAB5A62118E}" type="pres">
      <dgm:prSet presAssocID="{2AF93837-0842-464A-A93E-C872F63388B1}" presName="horz1" presStyleCnt="0"/>
      <dgm:spPr/>
    </dgm:pt>
    <dgm:pt modelId="{FF59247D-5D9B-5949-A7F1-E2B475B80AA2}" type="pres">
      <dgm:prSet presAssocID="{2AF93837-0842-464A-A93E-C872F63388B1}" presName="tx1" presStyleLbl="revTx" presStyleIdx="2" presStyleCnt="3"/>
      <dgm:spPr/>
      <dgm:t>
        <a:bodyPr/>
        <a:lstStyle/>
        <a:p>
          <a:endParaRPr lang="en-US"/>
        </a:p>
      </dgm:t>
    </dgm:pt>
    <dgm:pt modelId="{A82B16C3-EC43-D24C-B279-AF922FB13E18}" type="pres">
      <dgm:prSet presAssocID="{2AF93837-0842-464A-A93E-C872F63388B1}" presName="vert1" presStyleCnt="0"/>
      <dgm:spPr/>
    </dgm:pt>
  </dgm:ptLst>
  <dgm:cxnLst>
    <dgm:cxn modelId="{3D0D068D-C185-4406-976C-9AF23D2D3E7E}" type="presOf" srcId="{B8A82804-BAFA-C54B-BF86-03846E89390A}" destId="{5346F465-5BD9-4B4B-9F3C-1CF0D2904C2B}" srcOrd="0" destOrd="0" presId="urn:microsoft.com/office/officeart/2008/layout/LinedList"/>
    <dgm:cxn modelId="{703EC846-573D-4C0D-8207-7C9E9B513CAE}" type="presOf" srcId="{2AF93837-0842-464A-A93E-C872F63388B1}" destId="{FF59247D-5D9B-5949-A7F1-E2B475B80AA2}" srcOrd="0" destOrd="0" presId="urn:microsoft.com/office/officeart/2008/layout/LinedList"/>
    <dgm:cxn modelId="{983A38F5-EA63-4552-92C0-D2F19C4C385D}" type="presOf" srcId="{4727843C-2489-BB43-A7F9-4C301080A446}" destId="{9B0CF7F8-D443-3348-8BFE-DB0A1D2D0203}" srcOrd="0" destOrd="0" presId="urn:microsoft.com/office/officeart/2008/layout/LinedList"/>
    <dgm:cxn modelId="{00136194-3985-B745-A440-D7EE24489FD4}" srcId="{4727843C-2489-BB43-A7F9-4C301080A446}" destId="{E05E0BEA-A017-4B4F-B1BE-EEE2FB2EFC28}" srcOrd="0" destOrd="0" parTransId="{059D71F8-E99A-EB45-8225-EB241E43545F}" sibTransId="{47BA5A77-529E-0349-892B-1F998F6D175D}"/>
    <dgm:cxn modelId="{D1ABD263-9CD4-4EAD-A8F8-BB2FA25F10A0}" type="presOf" srcId="{E05E0BEA-A017-4B4F-B1BE-EEE2FB2EFC28}" destId="{ED2DC151-F8A3-F24D-B6C0-772D782A005F}" srcOrd="0" destOrd="0" presId="urn:microsoft.com/office/officeart/2008/layout/LinedList"/>
    <dgm:cxn modelId="{40A4EA31-24CD-DE43-A3F1-E454593689C7}" srcId="{4727843C-2489-BB43-A7F9-4C301080A446}" destId="{B8A82804-BAFA-C54B-BF86-03846E89390A}" srcOrd="1" destOrd="0" parTransId="{FE299FB3-1BB9-E44D-8908-8CA5CC527A59}" sibTransId="{67083CC9-4EF2-4342-AD15-966EA3162C86}"/>
    <dgm:cxn modelId="{76C284CE-620B-8746-8677-12F03645B341}" srcId="{4727843C-2489-BB43-A7F9-4C301080A446}" destId="{2AF93837-0842-464A-A93E-C872F63388B1}" srcOrd="2" destOrd="0" parTransId="{46C2FB59-D8B6-5242-B1AB-1FF0E212B9FA}" sibTransId="{3AA78A68-6771-4644-958C-164BDBCD2EF2}"/>
    <dgm:cxn modelId="{D3277F17-01DA-4C99-88D6-ADCB452889B5}" type="presParOf" srcId="{9B0CF7F8-D443-3348-8BFE-DB0A1D2D0203}" destId="{BBBC814B-4BD0-2645-B8AC-05534EE25FF5}" srcOrd="0" destOrd="0" presId="urn:microsoft.com/office/officeart/2008/layout/LinedList"/>
    <dgm:cxn modelId="{F6D2DC9E-3212-42F2-978F-DCBDE344E43E}" type="presParOf" srcId="{9B0CF7F8-D443-3348-8BFE-DB0A1D2D0203}" destId="{F8B70796-CCC2-B147-B1EB-714D9ACB29B7}" srcOrd="1" destOrd="0" presId="urn:microsoft.com/office/officeart/2008/layout/LinedList"/>
    <dgm:cxn modelId="{12D7914D-461E-4F9B-A399-C35F45FFB5B5}" type="presParOf" srcId="{F8B70796-CCC2-B147-B1EB-714D9ACB29B7}" destId="{ED2DC151-F8A3-F24D-B6C0-772D782A005F}" srcOrd="0" destOrd="0" presId="urn:microsoft.com/office/officeart/2008/layout/LinedList"/>
    <dgm:cxn modelId="{AE15E598-C341-4850-881C-A0C4C0EA8C0B}" type="presParOf" srcId="{F8B70796-CCC2-B147-B1EB-714D9ACB29B7}" destId="{96B55614-7C09-F44C-AE4D-BEED99BD6D46}" srcOrd="1" destOrd="0" presId="urn:microsoft.com/office/officeart/2008/layout/LinedList"/>
    <dgm:cxn modelId="{C358F033-FA17-438B-AC11-2D6A2513AE2E}" type="presParOf" srcId="{9B0CF7F8-D443-3348-8BFE-DB0A1D2D0203}" destId="{3770EAE3-BCCB-5A48-A534-13372B2B78B0}" srcOrd="2" destOrd="0" presId="urn:microsoft.com/office/officeart/2008/layout/LinedList"/>
    <dgm:cxn modelId="{56E38926-51B2-47CC-96A8-DDDF39FFB1B2}" type="presParOf" srcId="{9B0CF7F8-D443-3348-8BFE-DB0A1D2D0203}" destId="{E2A71430-7153-4B48-AFC6-A953137DC412}" srcOrd="3" destOrd="0" presId="urn:microsoft.com/office/officeart/2008/layout/LinedList"/>
    <dgm:cxn modelId="{EF71B97F-BFA7-4D2B-AD4B-9777951BBCF3}" type="presParOf" srcId="{E2A71430-7153-4B48-AFC6-A953137DC412}" destId="{5346F465-5BD9-4B4B-9F3C-1CF0D2904C2B}" srcOrd="0" destOrd="0" presId="urn:microsoft.com/office/officeart/2008/layout/LinedList"/>
    <dgm:cxn modelId="{F37ECBA1-D2D3-469C-9C33-D52BE8384681}" type="presParOf" srcId="{E2A71430-7153-4B48-AFC6-A953137DC412}" destId="{FFB12F97-11A6-9C40-9B70-E5CA60BDF8C4}" srcOrd="1" destOrd="0" presId="urn:microsoft.com/office/officeart/2008/layout/LinedList"/>
    <dgm:cxn modelId="{AE38CF3F-6B78-4A3A-87A1-0CAC224DAB49}" type="presParOf" srcId="{9B0CF7F8-D443-3348-8BFE-DB0A1D2D0203}" destId="{64904808-09EC-EB4F-BEA9-260016973F09}" srcOrd="4" destOrd="0" presId="urn:microsoft.com/office/officeart/2008/layout/LinedList"/>
    <dgm:cxn modelId="{6989ECD7-98B4-487A-8A4F-A2F69915F3DC}" type="presParOf" srcId="{9B0CF7F8-D443-3348-8BFE-DB0A1D2D0203}" destId="{3E8C8341-814F-0D4C-8B4C-CAAB5A62118E}" srcOrd="5" destOrd="0" presId="urn:microsoft.com/office/officeart/2008/layout/LinedList"/>
    <dgm:cxn modelId="{960D2475-2002-4518-9663-8EC8D6CFF68E}" type="presParOf" srcId="{3E8C8341-814F-0D4C-8B4C-CAAB5A62118E}" destId="{FF59247D-5D9B-5949-A7F1-E2B475B80AA2}" srcOrd="0" destOrd="0" presId="urn:microsoft.com/office/officeart/2008/layout/LinedList"/>
    <dgm:cxn modelId="{0482884A-503F-4813-8784-97EC935DB496}" type="presParOf" srcId="{3E8C8341-814F-0D4C-8B4C-CAAB5A62118E}" destId="{A82B16C3-EC43-D24C-B279-AF922FB13E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6DEC8D7-8979-4241-8840-7A7984BD750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361AC1B0-494A-3448-8D7C-5F2FFF1008A1}">
      <dgm:prSet custT="1"/>
      <dgm:spPr/>
      <dgm:t>
        <a:bodyPr/>
        <a:lstStyle/>
        <a:p>
          <a:pPr rtl="0"/>
          <a:r>
            <a:rPr lang="en-US" sz="2300" dirty="0" smtClean="0">
              <a:solidFill>
                <a:schemeClr val="accent3">
                  <a:lumMod val="75000"/>
                </a:schemeClr>
              </a:solidFill>
              <a:latin typeface="Calibri"/>
              <a:cs typeface="Calibri"/>
            </a:rPr>
            <a:t>Any complaint or problem regarding the conduct of elections shall be brought to the notice of the observer appointed by the Commission/Returning Officer/Zonal/Sector Magistrate/Election Commission of India. </a:t>
          </a:r>
          <a:endParaRPr lang="en-US" sz="2300" dirty="0">
            <a:solidFill>
              <a:schemeClr val="accent3">
                <a:lumMod val="75000"/>
              </a:schemeClr>
            </a:solidFill>
            <a:latin typeface="Calibri"/>
            <a:cs typeface="Calibri"/>
          </a:endParaRPr>
        </a:p>
      </dgm:t>
    </dgm:pt>
    <dgm:pt modelId="{FC582626-F0FB-1947-A09C-35F11B5BEF21}" type="parTrans" cxnId="{CA8100A0-1866-B944-AA6D-DBB6FEE1EDDC}">
      <dgm:prSet/>
      <dgm:spPr/>
      <dgm:t>
        <a:bodyPr/>
        <a:lstStyle/>
        <a:p>
          <a:endParaRPr lang="en-US" sz="2300">
            <a:latin typeface="Calibri"/>
            <a:cs typeface="Calibri"/>
          </a:endParaRPr>
        </a:p>
      </dgm:t>
    </dgm:pt>
    <dgm:pt modelId="{EC8F9C7D-A2A2-5046-B092-16011233D479}" type="sibTrans" cxnId="{CA8100A0-1866-B944-AA6D-DBB6FEE1EDDC}">
      <dgm:prSet/>
      <dgm:spPr/>
      <dgm:t>
        <a:bodyPr/>
        <a:lstStyle/>
        <a:p>
          <a:endParaRPr lang="en-US" sz="2300">
            <a:latin typeface="Calibri"/>
            <a:cs typeface="Calibri"/>
          </a:endParaRPr>
        </a:p>
      </dgm:t>
    </dgm:pt>
    <dgm:pt modelId="{A93DC396-8EB5-0E40-BA69-DF7DE4658F61}">
      <dgm:prSet custT="1"/>
      <dgm:spPr/>
      <dgm:t>
        <a:bodyPr/>
        <a:lstStyle/>
        <a:p>
          <a:pPr rtl="0"/>
          <a:r>
            <a:rPr lang="en-US" sz="2300" dirty="0" smtClean="0">
              <a:solidFill>
                <a:srgbClr val="77933C"/>
              </a:solidFill>
              <a:latin typeface="Calibri"/>
              <a:cs typeface="Calibri"/>
            </a:rPr>
            <a:t>Directions/orders/instructions of the Election Commission, the Returning Officer, and the District Election Officer shall be obeyed in all matters related to various aspects of election. </a:t>
          </a:r>
          <a:endParaRPr lang="en-US" sz="2300" dirty="0">
            <a:solidFill>
              <a:srgbClr val="77933C"/>
            </a:solidFill>
            <a:latin typeface="Calibri"/>
            <a:cs typeface="Calibri"/>
          </a:endParaRPr>
        </a:p>
      </dgm:t>
    </dgm:pt>
    <dgm:pt modelId="{F760348A-8A62-1B4C-83A9-1726C076DFCF}" type="parTrans" cxnId="{D6FC0BAA-C34B-CA4D-98E8-292982DA8A1C}">
      <dgm:prSet/>
      <dgm:spPr/>
      <dgm:t>
        <a:bodyPr/>
        <a:lstStyle/>
        <a:p>
          <a:endParaRPr lang="en-US" sz="2300">
            <a:latin typeface="Calibri"/>
            <a:cs typeface="Calibri"/>
          </a:endParaRPr>
        </a:p>
      </dgm:t>
    </dgm:pt>
    <dgm:pt modelId="{5EBC223B-BC52-CC45-8077-5F1FCBCEF051}" type="sibTrans" cxnId="{D6FC0BAA-C34B-CA4D-98E8-292982DA8A1C}">
      <dgm:prSet/>
      <dgm:spPr/>
      <dgm:t>
        <a:bodyPr/>
        <a:lstStyle/>
        <a:p>
          <a:endParaRPr lang="en-US" sz="2300">
            <a:latin typeface="Calibri"/>
            <a:cs typeface="Calibri"/>
          </a:endParaRPr>
        </a:p>
      </dgm:t>
    </dgm:pt>
    <dgm:pt modelId="{61C65E30-696A-9942-9090-A9898A66F948}">
      <dgm:prSet custT="1"/>
      <dgm:spPr/>
      <dgm:t>
        <a:bodyPr/>
        <a:lstStyle/>
        <a:p>
          <a:pPr rtl="0"/>
          <a:r>
            <a:rPr lang="en-US" sz="2300" dirty="0" smtClean="0">
              <a:solidFill>
                <a:schemeClr val="accent3">
                  <a:lumMod val="75000"/>
                </a:schemeClr>
              </a:solidFill>
              <a:latin typeface="Calibri"/>
              <a:cs typeface="Calibri"/>
            </a:rPr>
            <a:t>Do leave the constituency after the campaign period is over if you are not a voter or a candidate or candidate’s election agent from that constituency. </a:t>
          </a:r>
        </a:p>
        <a:p>
          <a:pPr rtl="0"/>
          <a:endParaRPr lang="en-US" sz="2300" dirty="0">
            <a:solidFill>
              <a:schemeClr val="accent3">
                <a:lumMod val="75000"/>
              </a:schemeClr>
            </a:solidFill>
            <a:latin typeface="Calibri"/>
            <a:cs typeface="Calibri"/>
          </a:endParaRPr>
        </a:p>
      </dgm:t>
    </dgm:pt>
    <dgm:pt modelId="{2CD1F78F-44E6-BF43-8DE7-D3021C04EAAF}" type="parTrans" cxnId="{57D16576-C803-CD48-BBB2-1507875F15A3}">
      <dgm:prSet/>
      <dgm:spPr/>
      <dgm:t>
        <a:bodyPr/>
        <a:lstStyle/>
        <a:p>
          <a:endParaRPr lang="en-US" sz="2300">
            <a:latin typeface="Calibri"/>
            <a:cs typeface="Calibri"/>
          </a:endParaRPr>
        </a:p>
      </dgm:t>
    </dgm:pt>
    <dgm:pt modelId="{05CDBA1A-3A6A-6E4C-A08D-249F4A1E8833}" type="sibTrans" cxnId="{57D16576-C803-CD48-BBB2-1507875F15A3}">
      <dgm:prSet/>
      <dgm:spPr/>
      <dgm:t>
        <a:bodyPr/>
        <a:lstStyle/>
        <a:p>
          <a:endParaRPr lang="en-US" sz="2300">
            <a:latin typeface="Calibri"/>
            <a:cs typeface="Calibri"/>
          </a:endParaRPr>
        </a:p>
      </dgm:t>
    </dgm:pt>
    <dgm:pt modelId="{84A4E11E-FC5D-DD43-9D67-6D3D348CC2B4}" type="pres">
      <dgm:prSet presAssocID="{06DEC8D7-8979-4241-8840-7A7984BD7508}" presName="vert0" presStyleCnt="0">
        <dgm:presLayoutVars>
          <dgm:dir/>
          <dgm:animOne val="branch"/>
          <dgm:animLvl val="lvl"/>
        </dgm:presLayoutVars>
      </dgm:prSet>
      <dgm:spPr/>
      <dgm:t>
        <a:bodyPr/>
        <a:lstStyle/>
        <a:p>
          <a:endParaRPr lang="en-US"/>
        </a:p>
      </dgm:t>
    </dgm:pt>
    <dgm:pt modelId="{3055F8BF-6FCD-E149-87CB-89D2D1544CFE}" type="pres">
      <dgm:prSet presAssocID="{361AC1B0-494A-3448-8D7C-5F2FFF1008A1}" presName="thickLine" presStyleLbl="alignNode1" presStyleIdx="0" presStyleCnt="3"/>
      <dgm:spPr/>
    </dgm:pt>
    <dgm:pt modelId="{5E7B3127-B56B-B549-BCBB-AF6763243583}" type="pres">
      <dgm:prSet presAssocID="{361AC1B0-494A-3448-8D7C-5F2FFF1008A1}" presName="horz1" presStyleCnt="0"/>
      <dgm:spPr/>
    </dgm:pt>
    <dgm:pt modelId="{708CF1E7-7435-C743-9949-4FDA31B44071}" type="pres">
      <dgm:prSet presAssocID="{361AC1B0-494A-3448-8D7C-5F2FFF1008A1}" presName="tx1" presStyleLbl="revTx" presStyleIdx="0" presStyleCnt="3"/>
      <dgm:spPr/>
      <dgm:t>
        <a:bodyPr/>
        <a:lstStyle/>
        <a:p>
          <a:endParaRPr lang="en-US"/>
        </a:p>
      </dgm:t>
    </dgm:pt>
    <dgm:pt modelId="{ACE8828F-69D4-B642-93D5-905EDA50D6F7}" type="pres">
      <dgm:prSet presAssocID="{361AC1B0-494A-3448-8D7C-5F2FFF1008A1}" presName="vert1" presStyleCnt="0"/>
      <dgm:spPr/>
    </dgm:pt>
    <dgm:pt modelId="{B46400C3-0220-8D49-8455-9B8F8F034CE0}" type="pres">
      <dgm:prSet presAssocID="{A93DC396-8EB5-0E40-BA69-DF7DE4658F61}" presName="thickLine" presStyleLbl="alignNode1" presStyleIdx="1" presStyleCnt="3"/>
      <dgm:spPr/>
    </dgm:pt>
    <dgm:pt modelId="{099501CA-FAC5-7040-BE73-37A563A16D5D}" type="pres">
      <dgm:prSet presAssocID="{A93DC396-8EB5-0E40-BA69-DF7DE4658F61}" presName="horz1" presStyleCnt="0"/>
      <dgm:spPr/>
    </dgm:pt>
    <dgm:pt modelId="{EA37E086-2551-494D-BAA5-48490BB08FD4}" type="pres">
      <dgm:prSet presAssocID="{A93DC396-8EB5-0E40-BA69-DF7DE4658F61}" presName="tx1" presStyleLbl="revTx" presStyleIdx="1" presStyleCnt="3"/>
      <dgm:spPr/>
      <dgm:t>
        <a:bodyPr/>
        <a:lstStyle/>
        <a:p>
          <a:endParaRPr lang="en-US"/>
        </a:p>
      </dgm:t>
    </dgm:pt>
    <dgm:pt modelId="{992CA45B-15E6-864D-96F7-F718D91C34D0}" type="pres">
      <dgm:prSet presAssocID="{A93DC396-8EB5-0E40-BA69-DF7DE4658F61}" presName="vert1" presStyleCnt="0"/>
      <dgm:spPr/>
    </dgm:pt>
    <dgm:pt modelId="{44C90D3C-B1D3-694C-B882-528E64A6D26A}" type="pres">
      <dgm:prSet presAssocID="{61C65E30-696A-9942-9090-A9898A66F948}" presName="thickLine" presStyleLbl="alignNode1" presStyleIdx="2" presStyleCnt="3"/>
      <dgm:spPr/>
    </dgm:pt>
    <dgm:pt modelId="{9E072185-F172-754E-B42C-679F2D9DBEDC}" type="pres">
      <dgm:prSet presAssocID="{61C65E30-696A-9942-9090-A9898A66F948}" presName="horz1" presStyleCnt="0"/>
      <dgm:spPr/>
    </dgm:pt>
    <dgm:pt modelId="{B1FED6A6-8362-864A-904B-1592CB520104}" type="pres">
      <dgm:prSet presAssocID="{61C65E30-696A-9942-9090-A9898A66F948}" presName="tx1" presStyleLbl="revTx" presStyleIdx="2" presStyleCnt="3"/>
      <dgm:spPr/>
      <dgm:t>
        <a:bodyPr/>
        <a:lstStyle/>
        <a:p>
          <a:endParaRPr lang="en-US"/>
        </a:p>
      </dgm:t>
    </dgm:pt>
    <dgm:pt modelId="{5E183FEC-2980-3247-8D41-D17406962EFD}" type="pres">
      <dgm:prSet presAssocID="{61C65E30-696A-9942-9090-A9898A66F948}" presName="vert1" presStyleCnt="0"/>
      <dgm:spPr/>
    </dgm:pt>
  </dgm:ptLst>
  <dgm:cxnLst>
    <dgm:cxn modelId="{5A97FA3C-33AA-4B2A-B1B1-8F4E355948CA}" type="presOf" srcId="{361AC1B0-494A-3448-8D7C-5F2FFF1008A1}" destId="{708CF1E7-7435-C743-9949-4FDA31B44071}" srcOrd="0" destOrd="0" presId="urn:microsoft.com/office/officeart/2008/layout/LinedList"/>
    <dgm:cxn modelId="{D6FC0BAA-C34B-CA4D-98E8-292982DA8A1C}" srcId="{06DEC8D7-8979-4241-8840-7A7984BD7508}" destId="{A93DC396-8EB5-0E40-BA69-DF7DE4658F61}" srcOrd="1" destOrd="0" parTransId="{F760348A-8A62-1B4C-83A9-1726C076DFCF}" sibTransId="{5EBC223B-BC52-CC45-8077-5F1FCBCEF051}"/>
    <dgm:cxn modelId="{CA8100A0-1866-B944-AA6D-DBB6FEE1EDDC}" srcId="{06DEC8D7-8979-4241-8840-7A7984BD7508}" destId="{361AC1B0-494A-3448-8D7C-5F2FFF1008A1}" srcOrd="0" destOrd="0" parTransId="{FC582626-F0FB-1947-A09C-35F11B5BEF21}" sibTransId="{EC8F9C7D-A2A2-5046-B092-16011233D479}"/>
    <dgm:cxn modelId="{6612FF8E-1B64-4F85-B65B-F31EA98B6447}" type="presOf" srcId="{A93DC396-8EB5-0E40-BA69-DF7DE4658F61}" destId="{EA37E086-2551-494D-BAA5-48490BB08FD4}" srcOrd="0" destOrd="0" presId="urn:microsoft.com/office/officeart/2008/layout/LinedList"/>
    <dgm:cxn modelId="{5CA5373F-9E23-4F65-9716-230329C9DCBA}" type="presOf" srcId="{06DEC8D7-8979-4241-8840-7A7984BD7508}" destId="{84A4E11E-FC5D-DD43-9D67-6D3D348CC2B4}" srcOrd="0" destOrd="0" presId="urn:microsoft.com/office/officeart/2008/layout/LinedList"/>
    <dgm:cxn modelId="{57D16576-C803-CD48-BBB2-1507875F15A3}" srcId="{06DEC8D7-8979-4241-8840-7A7984BD7508}" destId="{61C65E30-696A-9942-9090-A9898A66F948}" srcOrd="2" destOrd="0" parTransId="{2CD1F78F-44E6-BF43-8DE7-D3021C04EAAF}" sibTransId="{05CDBA1A-3A6A-6E4C-A08D-249F4A1E8833}"/>
    <dgm:cxn modelId="{3F2212CC-9987-496D-BFD2-3BD2F2BE9977}" type="presOf" srcId="{61C65E30-696A-9942-9090-A9898A66F948}" destId="{B1FED6A6-8362-864A-904B-1592CB520104}" srcOrd="0" destOrd="0" presId="urn:microsoft.com/office/officeart/2008/layout/LinedList"/>
    <dgm:cxn modelId="{7A5056AB-DD2D-4217-A16D-A3AEF5D92B52}" type="presParOf" srcId="{84A4E11E-FC5D-DD43-9D67-6D3D348CC2B4}" destId="{3055F8BF-6FCD-E149-87CB-89D2D1544CFE}" srcOrd="0" destOrd="0" presId="urn:microsoft.com/office/officeart/2008/layout/LinedList"/>
    <dgm:cxn modelId="{D5EF03A9-E2C9-4307-8DF6-59308AAA6AD0}" type="presParOf" srcId="{84A4E11E-FC5D-DD43-9D67-6D3D348CC2B4}" destId="{5E7B3127-B56B-B549-BCBB-AF6763243583}" srcOrd="1" destOrd="0" presId="urn:microsoft.com/office/officeart/2008/layout/LinedList"/>
    <dgm:cxn modelId="{36378636-17D7-4352-ADF2-6A4FBE98E2F8}" type="presParOf" srcId="{5E7B3127-B56B-B549-BCBB-AF6763243583}" destId="{708CF1E7-7435-C743-9949-4FDA31B44071}" srcOrd="0" destOrd="0" presId="urn:microsoft.com/office/officeart/2008/layout/LinedList"/>
    <dgm:cxn modelId="{56DCD10A-1DDC-4690-8674-DEFFE0510B79}" type="presParOf" srcId="{5E7B3127-B56B-B549-BCBB-AF6763243583}" destId="{ACE8828F-69D4-B642-93D5-905EDA50D6F7}" srcOrd="1" destOrd="0" presId="urn:microsoft.com/office/officeart/2008/layout/LinedList"/>
    <dgm:cxn modelId="{515A25F1-DF5D-4C0C-B16E-69FFEA73EF8D}" type="presParOf" srcId="{84A4E11E-FC5D-DD43-9D67-6D3D348CC2B4}" destId="{B46400C3-0220-8D49-8455-9B8F8F034CE0}" srcOrd="2" destOrd="0" presId="urn:microsoft.com/office/officeart/2008/layout/LinedList"/>
    <dgm:cxn modelId="{9F2C1240-6EAC-4B7F-9A11-B28C6215BAFF}" type="presParOf" srcId="{84A4E11E-FC5D-DD43-9D67-6D3D348CC2B4}" destId="{099501CA-FAC5-7040-BE73-37A563A16D5D}" srcOrd="3" destOrd="0" presId="urn:microsoft.com/office/officeart/2008/layout/LinedList"/>
    <dgm:cxn modelId="{6A68DCCD-D955-49BA-8DFF-CC54590D45BD}" type="presParOf" srcId="{099501CA-FAC5-7040-BE73-37A563A16D5D}" destId="{EA37E086-2551-494D-BAA5-48490BB08FD4}" srcOrd="0" destOrd="0" presId="urn:microsoft.com/office/officeart/2008/layout/LinedList"/>
    <dgm:cxn modelId="{E1206B19-3031-4F66-8C70-B6292FE5715C}" type="presParOf" srcId="{099501CA-FAC5-7040-BE73-37A563A16D5D}" destId="{992CA45B-15E6-864D-96F7-F718D91C34D0}" srcOrd="1" destOrd="0" presId="urn:microsoft.com/office/officeart/2008/layout/LinedList"/>
    <dgm:cxn modelId="{A39A974E-EDE4-4242-9BFE-74AD24A6EB41}" type="presParOf" srcId="{84A4E11E-FC5D-DD43-9D67-6D3D348CC2B4}" destId="{44C90D3C-B1D3-694C-B882-528E64A6D26A}" srcOrd="4" destOrd="0" presId="urn:microsoft.com/office/officeart/2008/layout/LinedList"/>
    <dgm:cxn modelId="{0E5C6D5C-7817-402F-B69B-A1232B084B8C}" type="presParOf" srcId="{84A4E11E-FC5D-DD43-9D67-6D3D348CC2B4}" destId="{9E072185-F172-754E-B42C-679F2D9DBEDC}" srcOrd="5" destOrd="0" presId="urn:microsoft.com/office/officeart/2008/layout/LinedList"/>
    <dgm:cxn modelId="{A1C0BD95-CBAB-4F92-BE57-52BB6DDA0539}" type="presParOf" srcId="{9E072185-F172-754E-B42C-679F2D9DBEDC}" destId="{B1FED6A6-8362-864A-904B-1592CB520104}" srcOrd="0" destOrd="0" presId="urn:microsoft.com/office/officeart/2008/layout/LinedList"/>
    <dgm:cxn modelId="{5FEF2050-0934-4FE3-94A6-E687B83C45EC}" type="presParOf" srcId="{9E072185-F172-754E-B42C-679F2D9DBEDC}" destId="{5E183FEC-2980-3247-8D41-D17406962E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751C34D-A41C-764D-AF76-20C6D6B4D6DD}" type="doc">
      <dgm:prSet loTypeId="urn:microsoft.com/office/officeart/2008/layout/VerticalCurvedList" loCatId="" qsTypeId="urn:microsoft.com/office/officeart/2005/8/quickstyle/simple4" qsCatId="simple" csTypeId="urn:microsoft.com/office/officeart/2005/8/colors/accent6_3" csCatId="accent6" phldr="1"/>
      <dgm:spPr/>
      <dgm:t>
        <a:bodyPr/>
        <a:lstStyle/>
        <a:p>
          <a:endParaRPr lang="en-US"/>
        </a:p>
      </dgm:t>
    </dgm:pt>
    <dgm:pt modelId="{C009D362-9D55-064F-9BCA-9C75CD1F66EA}">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Any and all advertisements at the cost of the public exchequer regarding achievements of the party/Government in power is prohibited. </a:t>
          </a:r>
          <a:endParaRPr lang="en-US" sz="2000" b="1" dirty="0">
            <a:solidFill>
              <a:srgbClr val="000000"/>
            </a:solidFill>
            <a:latin typeface="Calibri"/>
            <a:cs typeface="Calibri"/>
          </a:endParaRPr>
        </a:p>
      </dgm:t>
    </dgm:pt>
    <dgm:pt modelId="{BEAABC01-8118-6341-8DB9-A62D1BF5E7D8}" type="parTrans" cxnId="{3D29D7BD-9E67-6642-A742-1C7655601754}">
      <dgm:prSet/>
      <dgm:spPr/>
      <dgm:t>
        <a:bodyPr/>
        <a:lstStyle/>
        <a:p>
          <a:endParaRPr lang="en-US" sz="2000" b="1">
            <a:solidFill>
              <a:srgbClr val="000000"/>
            </a:solidFill>
            <a:latin typeface="Calibri"/>
            <a:cs typeface="Calibri"/>
          </a:endParaRPr>
        </a:p>
      </dgm:t>
    </dgm:pt>
    <dgm:pt modelId="{D2EF2196-D197-2744-935D-9D698230D294}" type="sibTrans" cxnId="{3D29D7BD-9E67-6642-A742-1C7655601754}">
      <dgm:prSet/>
      <dgm:spPr/>
      <dgm:t>
        <a:bodyPr/>
        <a:lstStyle/>
        <a:p>
          <a:endParaRPr lang="en-US" sz="2000" b="1">
            <a:solidFill>
              <a:srgbClr val="000000"/>
            </a:solidFill>
            <a:latin typeface="Calibri"/>
            <a:cs typeface="Calibri"/>
          </a:endParaRPr>
        </a:p>
      </dgm:t>
    </dgm:pt>
    <dgm:pt modelId="{F52DDF17-2E13-9B41-9447-22E61F9C5826}">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No Minister shall enter any polling station or the place of counting, unless he or she is a candidate or as a voter only for voting. </a:t>
          </a:r>
          <a:endParaRPr lang="en-US" sz="2000" b="1" dirty="0">
            <a:solidFill>
              <a:srgbClr val="000000"/>
            </a:solidFill>
            <a:latin typeface="Calibri"/>
            <a:cs typeface="Calibri"/>
          </a:endParaRPr>
        </a:p>
      </dgm:t>
    </dgm:pt>
    <dgm:pt modelId="{06189B3A-47F0-764A-A675-23553D4E03DB}" type="parTrans" cxnId="{AD6205DC-2C77-1E41-827A-337C2ABDE8EE}">
      <dgm:prSet/>
      <dgm:spPr/>
      <dgm:t>
        <a:bodyPr/>
        <a:lstStyle/>
        <a:p>
          <a:endParaRPr lang="en-US" sz="2000" b="1">
            <a:solidFill>
              <a:srgbClr val="000000"/>
            </a:solidFill>
            <a:latin typeface="Calibri"/>
            <a:cs typeface="Calibri"/>
          </a:endParaRPr>
        </a:p>
      </dgm:t>
    </dgm:pt>
    <dgm:pt modelId="{A3D70DAF-4057-9947-9068-90319D2AF157}" type="sibTrans" cxnId="{AD6205DC-2C77-1E41-827A-337C2ABDE8EE}">
      <dgm:prSet/>
      <dgm:spPr/>
      <dgm:t>
        <a:bodyPr/>
        <a:lstStyle/>
        <a:p>
          <a:endParaRPr lang="en-US" sz="2000" b="1">
            <a:solidFill>
              <a:srgbClr val="000000"/>
            </a:solidFill>
            <a:latin typeface="Calibri"/>
            <a:cs typeface="Calibri"/>
          </a:endParaRPr>
        </a:p>
      </dgm:t>
    </dgm:pt>
    <dgm:pt modelId="{0B104B7C-8D52-5E48-8056-8440BEA3FDC4}">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Official work should not at all be mixed with campaigning/electioneering.</a:t>
          </a:r>
          <a:endParaRPr lang="en-US" sz="2000" b="1" dirty="0">
            <a:solidFill>
              <a:srgbClr val="000000"/>
            </a:solidFill>
            <a:latin typeface="Calibri"/>
            <a:cs typeface="Calibri"/>
          </a:endParaRPr>
        </a:p>
      </dgm:t>
    </dgm:pt>
    <dgm:pt modelId="{DD75A608-4078-A545-9947-CC0719628D9F}" type="parTrans" cxnId="{6390A8B6-4D5C-8A49-B024-8886847D03DF}">
      <dgm:prSet/>
      <dgm:spPr/>
      <dgm:t>
        <a:bodyPr/>
        <a:lstStyle/>
        <a:p>
          <a:endParaRPr lang="en-US" sz="2000" b="1">
            <a:solidFill>
              <a:srgbClr val="000000"/>
            </a:solidFill>
            <a:latin typeface="Calibri"/>
            <a:cs typeface="Calibri"/>
          </a:endParaRPr>
        </a:p>
      </dgm:t>
    </dgm:pt>
    <dgm:pt modelId="{7EA62452-6EEB-ED41-9836-5A9603CD2001}" type="sibTrans" cxnId="{6390A8B6-4D5C-8A49-B024-8886847D03DF}">
      <dgm:prSet/>
      <dgm:spPr/>
      <dgm:t>
        <a:bodyPr/>
        <a:lstStyle/>
        <a:p>
          <a:endParaRPr lang="en-US" sz="2000" b="1">
            <a:solidFill>
              <a:srgbClr val="000000"/>
            </a:solidFill>
            <a:latin typeface="Calibri"/>
            <a:cs typeface="Calibri"/>
          </a:endParaRPr>
        </a:p>
      </dgm:t>
    </dgm:pt>
    <dgm:pt modelId="{7E7744C6-86A1-D04A-BF6C-E011B4601546}">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No inducement, financial or otherwise, shall be offered to the voter. </a:t>
          </a:r>
          <a:endParaRPr lang="en-US" sz="2000" b="1" dirty="0">
            <a:solidFill>
              <a:srgbClr val="000000"/>
            </a:solidFill>
            <a:latin typeface="Calibri"/>
            <a:cs typeface="Calibri"/>
          </a:endParaRPr>
        </a:p>
      </dgm:t>
    </dgm:pt>
    <dgm:pt modelId="{96E52E43-2219-1248-A735-31EEBEC955BA}" type="parTrans" cxnId="{760F99FA-1A8D-FA4A-861A-246BDC381B71}">
      <dgm:prSet/>
      <dgm:spPr/>
      <dgm:t>
        <a:bodyPr/>
        <a:lstStyle/>
        <a:p>
          <a:endParaRPr lang="en-US" sz="2000" b="1">
            <a:solidFill>
              <a:srgbClr val="000000"/>
            </a:solidFill>
            <a:latin typeface="Calibri"/>
            <a:cs typeface="Calibri"/>
          </a:endParaRPr>
        </a:p>
      </dgm:t>
    </dgm:pt>
    <dgm:pt modelId="{CDCBE990-337E-9442-9F40-265203910E68}" type="sibTrans" cxnId="{760F99FA-1A8D-FA4A-861A-246BDC381B71}">
      <dgm:prSet/>
      <dgm:spPr/>
      <dgm:t>
        <a:bodyPr/>
        <a:lstStyle/>
        <a:p>
          <a:endParaRPr lang="en-US" sz="2000" b="1">
            <a:solidFill>
              <a:srgbClr val="000000"/>
            </a:solidFill>
            <a:latin typeface="Calibri"/>
            <a:cs typeface="Calibri"/>
          </a:endParaRPr>
        </a:p>
      </dgm:t>
    </dgm:pt>
    <dgm:pt modelId="{CF3BFAC6-265D-7644-A289-BD86E957AB1A}" type="pres">
      <dgm:prSet presAssocID="{F751C34D-A41C-764D-AF76-20C6D6B4D6DD}" presName="Name0" presStyleCnt="0">
        <dgm:presLayoutVars>
          <dgm:chMax val="7"/>
          <dgm:chPref val="7"/>
          <dgm:dir/>
        </dgm:presLayoutVars>
      </dgm:prSet>
      <dgm:spPr/>
      <dgm:t>
        <a:bodyPr/>
        <a:lstStyle/>
        <a:p>
          <a:endParaRPr lang="en-US"/>
        </a:p>
      </dgm:t>
    </dgm:pt>
    <dgm:pt modelId="{D57882DA-B19D-744B-8E25-D524847E5633}" type="pres">
      <dgm:prSet presAssocID="{F751C34D-A41C-764D-AF76-20C6D6B4D6DD}" presName="Name1" presStyleCnt="0"/>
      <dgm:spPr/>
      <dgm:t>
        <a:bodyPr/>
        <a:lstStyle/>
        <a:p>
          <a:endParaRPr lang="en-US"/>
        </a:p>
      </dgm:t>
    </dgm:pt>
    <dgm:pt modelId="{FCB096B0-B4AF-F440-BFC5-C9216A008501}" type="pres">
      <dgm:prSet presAssocID="{F751C34D-A41C-764D-AF76-20C6D6B4D6DD}" presName="cycle" presStyleCnt="0"/>
      <dgm:spPr/>
      <dgm:t>
        <a:bodyPr/>
        <a:lstStyle/>
        <a:p>
          <a:endParaRPr lang="en-US"/>
        </a:p>
      </dgm:t>
    </dgm:pt>
    <dgm:pt modelId="{050F2B66-6812-264E-99EE-21BA4350BDB1}" type="pres">
      <dgm:prSet presAssocID="{F751C34D-A41C-764D-AF76-20C6D6B4D6DD}" presName="srcNode" presStyleLbl="node1" presStyleIdx="0" presStyleCnt="4"/>
      <dgm:spPr/>
      <dgm:t>
        <a:bodyPr/>
        <a:lstStyle/>
        <a:p>
          <a:endParaRPr lang="en-US"/>
        </a:p>
      </dgm:t>
    </dgm:pt>
    <dgm:pt modelId="{A5EA256A-F96D-0843-8387-8F5D6C47F4BC}" type="pres">
      <dgm:prSet presAssocID="{F751C34D-A41C-764D-AF76-20C6D6B4D6DD}" presName="conn" presStyleLbl="parChTrans1D2" presStyleIdx="0" presStyleCnt="1"/>
      <dgm:spPr/>
      <dgm:t>
        <a:bodyPr/>
        <a:lstStyle/>
        <a:p>
          <a:endParaRPr lang="en-US"/>
        </a:p>
      </dgm:t>
    </dgm:pt>
    <dgm:pt modelId="{23161100-BC2C-9B46-A6BA-5C47A3335714}" type="pres">
      <dgm:prSet presAssocID="{F751C34D-A41C-764D-AF76-20C6D6B4D6DD}" presName="extraNode" presStyleLbl="node1" presStyleIdx="0" presStyleCnt="4"/>
      <dgm:spPr/>
      <dgm:t>
        <a:bodyPr/>
        <a:lstStyle/>
        <a:p>
          <a:endParaRPr lang="en-US"/>
        </a:p>
      </dgm:t>
    </dgm:pt>
    <dgm:pt modelId="{04D7CD6F-AF78-4344-94AA-2034B39D7EB6}" type="pres">
      <dgm:prSet presAssocID="{F751C34D-A41C-764D-AF76-20C6D6B4D6DD}" presName="dstNode" presStyleLbl="node1" presStyleIdx="0" presStyleCnt="4"/>
      <dgm:spPr/>
      <dgm:t>
        <a:bodyPr/>
        <a:lstStyle/>
        <a:p>
          <a:endParaRPr lang="en-US"/>
        </a:p>
      </dgm:t>
    </dgm:pt>
    <dgm:pt modelId="{A282C72F-303F-3E41-A94E-3EB08EF51C9D}" type="pres">
      <dgm:prSet presAssocID="{C009D362-9D55-064F-9BCA-9C75CD1F66EA}" presName="text_1" presStyleLbl="node1" presStyleIdx="0" presStyleCnt="4">
        <dgm:presLayoutVars>
          <dgm:bulletEnabled val="1"/>
        </dgm:presLayoutVars>
      </dgm:prSet>
      <dgm:spPr/>
      <dgm:t>
        <a:bodyPr/>
        <a:lstStyle/>
        <a:p>
          <a:endParaRPr lang="en-US"/>
        </a:p>
      </dgm:t>
    </dgm:pt>
    <dgm:pt modelId="{30A2231F-BB7D-8C4A-8098-D26B2F389769}" type="pres">
      <dgm:prSet presAssocID="{C009D362-9D55-064F-9BCA-9C75CD1F66EA}" presName="accent_1" presStyleCnt="0"/>
      <dgm:spPr/>
      <dgm:t>
        <a:bodyPr/>
        <a:lstStyle/>
        <a:p>
          <a:endParaRPr lang="en-US"/>
        </a:p>
      </dgm:t>
    </dgm:pt>
    <dgm:pt modelId="{0C805227-D2EE-4D40-8C8A-C8EC69E0BD62}" type="pres">
      <dgm:prSet presAssocID="{C009D362-9D55-064F-9BCA-9C75CD1F66EA}"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n-US"/>
        </a:p>
      </dgm:t>
    </dgm:pt>
    <dgm:pt modelId="{7A786837-4D0C-9B4F-A4C9-E29AF667F676}" type="pres">
      <dgm:prSet presAssocID="{F52DDF17-2E13-9B41-9447-22E61F9C5826}" presName="text_2" presStyleLbl="node1" presStyleIdx="1" presStyleCnt="4">
        <dgm:presLayoutVars>
          <dgm:bulletEnabled val="1"/>
        </dgm:presLayoutVars>
      </dgm:prSet>
      <dgm:spPr/>
      <dgm:t>
        <a:bodyPr/>
        <a:lstStyle/>
        <a:p>
          <a:endParaRPr lang="en-US"/>
        </a:p>
      </dgm:t>
    </dgm:pt>
    <dgm:pt modelId="{E480F62C-C36F-7D40-BA67-48CC5DE906C8}" type="pres">
      <dgm:prSet presAssocID="{F52DDF17-2E13-9B41-9447-22E61F9C5826}" presName="accent_2" presStyleCnt="0"/>
      <dgm:spPr/>
      <dgm:t>
        <a:bodyPr/>
        <a:lstStyle/>
        <a:p>
          <a:endParaRPr lang="en-US"/>
        </a:p>
      </dgm:t>
    </dgm:pt>
    <dgm:pt modelId="{D039212E-258C-FE47-B333-3AF24F90D801}" type="pres">
      <dgm:prSet presAssocID="{F52DDF17-2E13-9B41-9447-22E61F9C5826}"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FD390C2C-499A-DC48-8777-6E7189E3F069}" type="pres">
      <dgm:prSet presAssocID="{0B104B7C-8D52-5E48-8056-8440BEA3FDC4}" presName="text_3" presStyleLbl="node1" presStyleIdx="2" presStyleCnt="4">
        <dgm:presLayoutVars>
          <dgm:bulletEnabled val="1"/>
        </dgm:presLayoutVars>
      </dgm:prSet>
      <dgm:spPr/>
      <dgm:t>
        <a:bodyPr/>
        <a:lstStyle/>
        <a:p>
          <a:endParaRPr lang="en-US"/>
        </a:p>
      </dgm:t>
    </dgm:pt>
    <dgm:pt modelId="{25D055BB-6998-704B-A70F-FA8C28AABFBA}" type="pres">
      <dgm:prSet presAssocID="{0B104B7C-8D52-5E48-8056-8440BEA3FDC4}" presName="accent_3" presStyleCnt="0"/>
      <dgm:spPr/>
      <dgm:t>
        <a:bodyPr/>
        <a:lstStyle/>
        <a:p>
          <a:endParaRPr lang="en-US"/>
        </a:p>
      </dgm:t>
    </dgm:pt>
    <dgm:pt modelId="{A32D8922-270B-6244-B473-6EEB68CEECD5}" type="pres">
      <dgm:prSet presAssocID="{0B104B7C-8D52-5E48-8056-8440BEA3FDC4}" presName="accentRepeatNode" presStyleLbl="solidFgAcc1" presStyleIdx="2" presStyleCnt="4"/>
      <dgm:spPr>
        <a:blipFill rotWithShape="0">
          <a:blip xmlns:r="http://schemas.openxmlformats.org/officeDocument/2006/relationships" r:embed="rId2"/>
          <a:stretch>
            <a:fillRect/>
          </a:stretch>
        </a:blipFill>
      </dgm:spPr>
      <dgm:t>
        <a:bodyPr/>
        <a:lstStyle/>
        <a:p>
          <a:endParaRPr lang="en-US"/>
        </a:p>
      </dgm:t>
    </dgm:pt>
    <dgm:pt modelId="{374F0478-B5EB-3440-9D78-332D431F8BCC}" type="pres">
      <dgm:prSet presAssocID="{7E7744C6-86A1-D04A-BF6C-E011B4601546}" presName="text_4" presStyleLbl="node1" presStyleIdx="3" presStyleCnt="4">
        <dgm:presLayoutVars>
          <dgm:bulletEnabled val="1"/>
        </dgm:presLayoutVars>
      </dgm:prSet>
      <dgm:spPr/>
      <dgm:t>
        <a:bodyPr/>
        <a:lstStyle/>
        <a:p>
          <a:endParaRPr lang="en-US"/>
        </a:p>
      </dgm:t>
    </dgm:pt>
    <dgm:pt modelId="{F935658C-6920-AF44-8DB5-2D4C6B41A578}" type="pres">
      <dgm:prSet presAssocID="{7E7744C6-86A1-D04A-BF6C-E011B4601546}" presName="accent_4" presStyleCnt="0"/>
      <dgm:spPr/>
      <dgm:t>
        <a:bodyPr/>
        <a:lstStyle/>
        <a:p>
          <a:endParaRPr lang="en-US"/>
        </a:p>
      </dgm:t>
    </dgm:pt>
    <dgm:pt modelId="{3E26DB7F-8B45-7D47-9654-1E968F3A2022}" type="pres">
      <dgm:prSet presAssocID="{7E7744C6-86A1-D04A-BF6C-E011B4601546}" presName="accentRepeatNode" presStyleLbl="solidFgAcc1" presStyleIdx="3" presStyleCnt="4"/>
      <dgm:spPr>
        <a:blipFill rotWithShape="0">
          <a:blip xmlns:r="http://schemas.openxmlformats.org/officeDocument/2006/relationships" r:embed="rId3"/>
          <a:stretch>
            <a:fillRect/>
          </a:stretch>
        </a:blipFill>
      </dgm:spPr>
      <dgm:t>
        <a:bodyPr/>
        <a:lstStyle/>
        <a:p>
          <a:endParaRPr lang="en-US"/>
        </a:p>
      </dgm:t>
    </dgm:pt>
  </dgm:ptLst>
  <dgm:cxnLst>
    <dgm:cxn modelId="{19BFF6BE-9AD1-45AC-ACFE-5918D5BD1823}" type="presOf" srcId="{F52DDF17-2E13-9B41-9447-22E61F9C5826}" destId="{7A786837-4D0C-9B4F-A4C9-E29AF667F676}" srcOrd="0" destOrd="0" presId="urn:microsoft.com/office/officeart/2008/layout/VerticalCurvedList"/>
    <dgm:cxn modelId="{240D4624-E0E3-4986-A997-8E7CB07416CD}" type="presOf" srcId="{C009D362-9D55-064F-9BCA-9C75CD1F66EA}" destId="{A282C72F-303F-3E41-A94E-3EB08EF51C9D}" srcOrd="0" destOrd="0" presId="urn:microsoft.com/office/officeart/2008/layout/VerticalCurvedList"/>
    <dgm:cxn modelId="{760F99FA-1A8D-FA4A-861A-246BDC381B71}" srcId="{F751C34D-A41C-764D-AF76-20C6D6B4D6DD}" destId="{7E7744C6-86A1-D04A-BF6C-E011B4601546}" srcOrd="3" destOrd="0" parTransId="{96E52E43-2219-1248-A735-31EEBEC955BA}" sibTransId="{CDCBE990-337E-9442-9F40-265203910E68}"/>
    <dgm:cxn modelId="{BAD25337-90C8-46DA-AD0E-ECE5674DD971}" type="presOf" srcId="{F751C34D-A41C-764D-AF76-20C6D6B4D6DD}" destId="{CF3BFAC6-265D-7644-A289-BD86E957AB1A}" srcOrd="0" destOrd="0" presId="urn:microsoft.com/office/officeart/2008/layout/VerticalCurvedList"/>
    <dgm:cxn modelId="{6390A8B6-4D5C-8A49-B024-8886847D03DF}" srcId="{F751C34D-A41C-764D-AF76-20C6D6B4D6DD}" destId="{0B104B7C-8D52-5E48-8056-8440BEA3FDC4}" srcOrd="2" destOrd="0" parTransId="{DD75A608-4078-A545-9947-CC0719628D9F}" sibTransId="{7EA62452-6EEB-ED41-9836-5A9603CD2001}"/>
    <dgm:cxn modelId="{D5A1542B-CA80-46D3-9C7C-E8AF6B4A1B3A}" type="presOf" srcId="{7E7744C6-86A1-D04A-BF6C-E011B4601546}" destId="{374F0478-B5EB-3440-9D78-332D431F8BCC}" srcOrd="0" destOrd="0" presId="urn:microsoft.com/office/officeart/2008/layout/VerticalCurvedList"/>
    <dgm:cxn modelId="{59490DA6-718B-464A-B062-60D4731486E1}" type="presOf" srcId="{0B104B7C-8D52-5E48-8056-8440BEA3FDC4}" destId="{FD390C2C-499A-DC48-8777-6E7189E3F069}" srcOrd="0" destOrd="0" presId="urn:microsoft.com/office/officeart/2008/layout/VerticalCurvedList"/>
    <dgm:cxn modelId="{0D6863DA-B21F-47D8-9B6B-5E4C0B22A5F4}" type="presOf" srcId="{D2EF2196-D197-2744-935D-9D698230D294}" destId="{A5EA256A-F96D-0843-8387-8F5D6C47F4BC}" srcOrd="0" destOrd="0" presId="urn:microsoft.com/office/officeart/2008/layout/VerticalCurvedList"/>
    <dgm:cxn modelId="{AD6205DC-2C77-1E41-827A-337C2ABDE8EE}" srcId="{F751C34D-A41C-764D-AF76-20C6D6B4D6DD}" destId="{F52DDF17-2E13-9B41-9447-22E61F9C5826}" srcOrd="1" destOrd="0" parTransId="{06189B3A-47F0-764A-A675-23553D4E03DB}" sibTransId="{A3D70DAF-4057-9947-9068-90319D2AF157}"/>
    <dgm:cxn modelId="{3D29D7BD-9E67-6642-A742-1C7655601754}" srcId="{F751C34D-A41C-764D-AF76-20C6D6B4D6DD}" destId="{C009D362-9D55-064F-9BCA-9C75CD1F66EA}" srcOrd="0" destOrd="0" parTransId="{BEAABC01-8118-6341-8DB9-A62D1BF5E7D8}" sibTransId="{D2EF2196-D197-2744-935D-9D698230D294}"/>
    <dgm:cxn modelId="{ED8B7B46-19BD-443F-BD8F-FD7D0F606B7C}" type="presParOf" srcId="{CF3BFAC6-265D-7644-A289-BD86E957AB1A}" destId="{D57882DA-B19D-744B-8E25-D524847E5633}" srcOrd="0" destOrd="0" presId="urn:microsoft.com/office/officeart/2008/layout/VerticalCurvedList"/>
    <dgm:cxn modelId="{1B2A604D-DB1A-4919-A712-9E8F9EFB5503}" type="presParOf" srcId="{D57882DA-B19D-744B-8E25-D524847E5633}" destId="{FCB096B0-B4AF-F440-BFC5-C9216A008501}" srcOrd="0" destOrd="0" presId="urn:microsoft.com/office/officeart/2008/layout/VerticalCurvedList"/>
    <dgm:cxn modelId="{52BA61A8-E599-4489-AC01-A124C962F310}" type="presParOf" srcId="{FCB096B0-B4AF-F440-BFC5-C9216A008501}" destId="{050F2B66-6812-264E-99EE-21BA4350BDB1}" srcOrd="0" destOrd="0" presId="urn:microsoft.com/office/officeart/2008/layout/VerticalCurvedList"/>
    <dgm:cxn modelId="{C14346DC-FC8C-4C71-B44C-A6C99EEF4EBE}" type="presParOf" srcId="{FCB096B0-B4AF-F440-BFC5-C9216A008501}" destId="{A5EA256A-F96D-0843-8387-8F5D6C47F4BC}" srcOrd="1" destOrd="0" presId="urn:microsoft.com/office/officeart/2008/layout/VerticalCurvedList"/>
    <dgm:cxn modelId="{DC1FBE4E-5D0E-4283-A934-414614E605C0}" type="presParOf" srcId="{FCB096B0-B4AF-F440-BFC5-C9216A008501}" destId="{23161100-BC2C-9B46-A6BA-5C47A3335714}" srcOrd="2" destOrd="0" presId="urn:microsoft.com/office/officeart/2008/layout/VerticalCurvedList"/>
    <dgm:cxn modelId="{953EAE25-0373-457F-80C2-6EB9B2309B5A}" type="presParOf" srcId="{FCB096B0-B4AF-F440-BFC5-C9216A008501}" destId="{04D7CD6F-AF78-4344-94AA-2034B39D7EB6}" srcOrd="3" destOrd="0" presId="urn:microsoft.com/office/officeart/2008/layout/VerticalCurvedList"/>
    <dgm:cxn modelId="{A9F26BD7-90D4-4ED0-B017-4DBB28C768AF}" type="presParOf" srcId="{D57882DA-B19D-744B-8E25-D524847E5633}" destId="{A282C72F-303F-3E41-A94E-3EB08EF51C9D}" srcOrd="1" destOrd="0" presId="urn:microsoft.com/office/officeart/2008/layout/VerticalCurvedList"/>
    <dgm:cxn modelId="{4A35E402-E71B-4424-B22C-7D4B78B46C37}" type="presParOf" srcId="{D57882DA-B19D-744B-8E25-D524847E5633}" destId="{30A2231F-BB7D-8C4A-8098-D26B2F389769}" srcOrd="2" destOrd="0" presId="urn:microsoft.com/office/officeart/2008/layout/VerticalCurvedList"/>
    <dgm:cxn modelId="{0997143C-76E3-4A43-82A4-2FBF0A444EF7}" type="presParOf" srcId="{30A2231F-BB7D-8C4A-8098-D26B2F389769}" destId="{0C805227-D2EE-4D40-8C8A-C8EC69E0BD62}" srcOrd="0" destOrd="0" presId="urn:microsoft.com/office/officeart/2008/layout/VerticalCurvedList"/>
    <dgm:cxn modelId="{349EB2A7-446C-40C4-AB7B-4C25E8B1C051}" type="presParOf" srcId="{D57882DA-B19D-744B-8E25-D524847E5633}" destId="{7A786837-4D0C-9B4F-A4C9-E29AF667F676}" srcOrd="3" destOrd="0" presId="urn:microsoft.com/office/officeart/2008/layout/VerticalCurvedList"/>
    <dgm:cxn modelId="{7DA09C76-9BB7-44C3-99A8-A702D1A25156}" type="presParOf" srcId="{D57882DA-B19D-744B-8E25-D524847E5633}" destId="{E480F62C-C36F-7D40-BA67-48CC5DE906C8}" srcOrd="4" destOrd="0" presId="urn:microsoft.com/office/officeart/2008/layout/VerticalCurvedList"/>
    <dgm:cxn modelId="{6EF7B636-459F-48F3-A866-93CA2E7CB55E}" type="presParOf" srcId="{E480F62C-C36F-7D40-BA67-48CC5DE906C8}" destId="{D039212E-258C-FE47-B333-3AF24F90D801}" srcOrd="0" destOrd="0" presId="urn:microsoft.com/office/officeart/2008/layout/VerticalCurvedList"/>
    <dgm:cxn modelId="{CC71FF87-93DF-4455-BD18-44D1ADEAC09A}" type="presParOf" srcId="{D57882DA-B19D-744B-8E25-D524847E5633}" destId="{FD390C2C-499A-DC48-8777-6E7189E3F069}" srcOrd="5" destOrd="0" presId="urn:microsoft.com/office/officeart/2008/layout/VerticalCurvedList"/>
    <dgm:cxn modelId="{5A8C31A6-D4A8-48B1-9A92-C91CD9D8D774}" type="presParOf" srcId="{D57882DA-B19D-744B-8E25-D524847E5633}" destId="{25D055BB-6998-704B-A70F-FA8C28AABFBA}" srcOrd="6" destOrd="0" presId="urn:microsoft.com/office/officeart/2008/layout/VerticalCurvedList"/>
    <dgm:cxn modelId="{0BA2397B-C169-47E1-8CC0-C2CB6B5EBD0E}" type="presParOf" srcId="{25D055BB-6998-704B-A70F-FA8C28AABFBA}" destId="{A32D8922-270B-6244-B473-6EEB68CEECD5}" srcOrd="0" destOrd="0" presId="urn:microsoft.com/office/officeart/2008/layout/VerticalCurvedList"/>
    <dgm:cxn modelId="{CF130B4E-5273-4720-8077-8DADBE385655}" type="presParOf" srcId="{D57882DA-B19D-744B-8E25-D524847E5633}" destId="{374F0478-B5EB-3440-9D78-332D431F8BCC}" srcOrd="7" destOrd="0" presId="urn:microsoft.com/office/officeart/2008/layout/VerticalCurvedList"/>
    <dgm:cxn modelId="{6AEC94E2-5E3C-4E63-B10C-5F9257C317B7}" type="presParOf" srcId="{D57882DA-B19D-744B-8E25-D524847E5633}" destId="{F935658C-6920-AF44-8DB5-2D4C6B41A578}" srcOrd="8" destOrd="0" presId="urn:microsoft.com/office/officeart/2008/layout/VerticalCurvedList"/>
    <dgm:cxn modelId="{3BF99907-DDE7-4098-9A5F-1BA7BD4EEC7D}" type="presParOf" srcId="{F935658C-6920-AF44-8DB5-2D4C6B41A578}" destId="{3E26DB7F-8B45-7D47-9654-1E968F3A20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2D525FA-74FC-714E-B9E4-12AFD8B402A9}"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FAF1548B-77C4-1E42-B4FA-9BA48440250D}">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Race/caste/communal/religious/ language  feelings of the electors shall not be appealed to.(Section 125, RP Act 1951)</a:t>
          </a:r>
          <a:endParaRPr lang="en-US" b="1" dirty="0">
            <a:solidFill>
              <a:schemeClr val="tx1"/>
            </a:solidFill>
            <a:latin typeface="Calibri"/>
            <a:cs typeface="Calibri"/>
          </a:endParaRPr>
        </a:p>
      </dgm:t>
    </dgm:pt>
    <dgm:pt modelId="{BF8C3B9B-8B0F-AD43-A40D-F4B8BE2C8C1A}" type="parTrans" cxnId="{49C35C20-F3EA-574E-A72B-C0B49D8A97BF}">
      <dgm:prSet/>
      <dgm:spPr/>
      <dgm:t>
        <a:bodyPr/>
        <a:lstStyle/>
        <a:p>
          <a:endParaRPr lang="en-US" b="1">
            <a:solidFill>
              <a:schemeClr val="tx1"/>
            </a:solidFill>
            <a:latin typeface="Calibri"/>
            <a:cs typeface="Calibri"/>
          </a:endParaRPr>
        </a:p>
      </dgm:t>
    </dgm:pt>
    <dgm:pt modelId="{06AF456F-C5D7-694F-98A1-5F8C4387EC35}" type="sibTrans" cxnId="{49C35C20-F3EA-574E-A72B-C0B49D8A97BF}">
      <dgm:prSet/>
      <dgm:spPr/>
      <dgm:t>
        <a:bodyPr/>
        <a:lstStyle/>
        <a:p>
          <a:endParaRPr lang="en-US" b="1">
            <a:solidFill>
              <a:schemeClr val="tx1"/>
            </a:solidFill>
            <a:latin typeface="Calibri"/>
            <a:cs typeface="Calibri"/>
          </a:endParaRPr>
        </a:p>
      </dgm:t>
    </dgm:pt>
    <dgm:pt modelId="{B145AF6D-CF54-2A40-91D5-E3C53398C5FB}">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No activity, which may aggravate existing differences or create mutual hatred or cause tension between different castes, communities or religious or linguistic groups shall be attempted. </a:t>
          </a:r>
          <a:endParaRPr lang="en-US" b="1" dirty="0">
            <a:solidFill>
              <a:schemeClr val="tx1"/>
            </a:solidFill>
            <a:latin typeface="Calibri"/>
            <a:cs typeface="Calibri"/>
          </a:endParaRPr>
        </a:p>
      </dgm:t>
    </dgm:pt>
    <dgm:pt modelId="{C2B67843-F6A5-8149-A16F-8221E19C32FD}" type="parTrans" cxnId="{D00333C5-DE32-804B-B861-21F1AD5A6CBF}">
      <dgm:prSet/>
      <dgm:spPr/>
      <dgm:t>
        <a:bodyPr/>
        <a:lstStyle/>
        <a:p>
          <a:endParaRPr lang="en-US" b="1">
            <a:solidFill>
              <a:schemeClr val="tx1"/>
            </a:solidFill>
            <a:latin typeface="Calibri"/>
            <a:cs typeface="Calibri"/>
          </a:endParaRPr>
        </a:p>
      </dgm:t>
    </dgm:pt>
    <dgm:pt modelId="{5FD75035-7BC1-0142-9170-F2AC4922E637}" type="sibTrans" cxnId="{D00333C5-DE32-804B-B861-21F1AD5A6CBF}">
      <dgm:prSet/>
      <dgm:spPr/>
      <dgm:t>
        <a:bodyPr/>
        <a:lstStyle/>
        <a:p>
          <a:endParaRPr lang="en-US" b="1">
            <a:solidFill>
              <a:schemeClr val="tx1"/>
            </a:solidFill>
            <a:latin typeface="Calibri"/>
            <a:cs typeface="Calibri"/>
          </a:endParaRPr>
        </a:p>
      </dgm:t>
    </dgm:pt>
    <dgm:pt modelId="{6AA381AC-6438-D24E-95D2-5618C181C257}">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No aspect of the private life, not connected with the public activities, of the leaders or workers of other parties shall be permitted to be criticized. </a:t>
          </a:r>
          <a:endParaRPr lang="en-US" b="1" dirty="0">
            <a:solidFill>
              <a:schemeClr val="tx1"/>
            </a:solidFill>
            <a:latin typeface="Calibri"/>
            <a:cs typeface="Calibri"/>
          </a:endParaRPr>
        </a:p>
      </dgm:t>
    </dgm:pt>
    <dgm:pt modelId="{68ADC67A-58E0-984C-8EC5-3983B9D4B50E}" type="parTrans" cxnId="{BED1C59D-12F6-4147-AAC4-C214C619B119}">
      <dgm:prSet/>
      <dgm:spPr/>
      <dgm:t>
        <a:bodyPr/>
        <a:lstStyle/>
        <a:p>
          <a:endParaRPr lang="en-US" b="1">
            <a:solidFill>
              <a:schemeClr val="tx1"/>
            </a:solidFill>
            <a:latin typeface="Calibri"/>
            <a:cs typeface="Calibri"/>
          </a:endParaRPr>
        </a:p>
      </dgm:t>
    </dgm:pt>
    <dgm:pt modelId="{7A4E657C-DFAE-BF4E-AAA8-3B0A3FF25F4A}" type="sibTrans" cxnId="{BED1C59D-12F6-4147-AAC4-C214C619B119}">
      <dgm:prSet/>
      <dgm:spPr/>
      <dgm:t>
        <a:bodyPr/>
        <a:lstStyle/>
        <a:p>
          <a:endParaRPr lang="en-US" b="1">
            <a:solidFill>
              <a:schemeClr val="tx1"/>
            </a:solidFill>
            <a:latin typeface="Calibri"/>
            <a:cs typeface="Calibri"/>
          </a:endParaRPr>
        </a:p>
      </dgm:t>
    </dgm:pt>
    <dgm:pt modelId="{3788EAD9-DC41-744D-9C72-267C7FE90997}" type="pres">
      <dgm:prSet presAssocID="{C2D525FA-74FC-714E-B9E4-12AFD8B402A9}" presName="Name0" presStyleCnt="0">
        <dgm:presLayoutVars>
          <dgm:chMax val="7"/>
          <dgm:chPref val="7"/>
          <dgm:dir/>
        </dgm:presLayoutVars>
      </dgm:prSet>
      <dgm:spPr/>
      <dgm:t>
        <a:bodyPr/>
        <a:lstStyle/>
        <a:p>
          <a:endParaRPr lang="en-US"/>
        </a:p>
      </dgm:t>
    </dgm:pt>
    <dgm:pt modelId="{3E8AD5BE-01E5-9B4D-B302-1650024C22DA}" type="pres">
      <dgm:prSet presAssocID="{C2D525FA-74FC-714E-B9E4-12AFD8B402A9}" presName="Name1" presStyleCnt="0"/>
      <dgm:spPr/>
    </dgm:pt>
    <dgm:pt modelId="{D9AFA24B-46E6-B245-AA26-0FD5221D5C79}" type="pres">
      <dgm:prSet presAssocID="{C2D525FA-74FC-714E-B9E4-12AFD8B402A9}" presName="cycle" presStyleCnt="0"/>
      <dgm:spPr/>
    </dgm:pt>
    <dgm:pt modelId="{7E2CB13F-5D1F-EE42-BD39-0099A001DBC4}" type="pres">
      <dgm:prSet presAssocID="{C2D525FA-74FC-714E-B9E4-12AFD8B402A9}" presName="srcNode" presStyleLbl="node1" presStyleIdx="0" presStyleCnt="3"/>
      <dgm:spPr/>
    </dgm:pt>
    <dgm:pt modelId="{B14EAE7D-24BC-C743-A832-65B511251FE2}" type="pres">
      <dgm:prSet presAssocID="{C2D525FA-74FC-714E-B9E4-12AFD8B402A9}" presName="conn" presStyleLbl="parChTrans1D2" presStyleIdx="0" presStyleCnt="1"/>
      <dgm:spPr/>
      <dgm:t>
        <a:bodyPr/>
        <a:lstStyle/>
        <a:p>
          <a:endParaRPr lang="en-US"/>
        </a:p>
      </dgm:t>
    </dgm:pt>
    <dgm:pt modelId="{81FB5CD6-4229-8540-B07F-5009B6599C00}" type="pres">
      <dgm:prSet presAssocID="{C2D525FA-74FC-714E-B9E4-12AFD8B402A9}" presName="extraNode" presStyleLbl="node1" presStyleIdx="0" presStyleCnt="3"/>
      <dgm:spPr/>
    </dgm:pt>
    <dgm:pt modelId="{8E53BEF3-3AEC-814F-8FB2-673FB1B00520}" type="pres">
      <dgm:prSet presAssocID="{C2D525FA-74FC-714E-B9E4-12AFD8B402A9}" presName="dstNode" presStyleLbl="node1" presStyleIdx="0" presStyleCnt="3"/>
      <dgm:spPr/>
    </dgm:pt>
    <dgm:pt modelId="{59FE67D7-7FAF-A04F-9547-4DC1F264FA70}" type="pres">
      <dgm:prSet presAssocID="{FAF1548B-77C4-1E42-B4FA-9BA48440250D}" presName="text_1" presStyleLbl="node1" presStyleIdx="0" presStyleCnt="3">
        <dgm:presLayoutVars>
          <dgm:bulletEnabled val="1"/>
        </dgm:presLayoutVars>
      </dgm:prSet>
      <dgm:spPr/>
      <dgm:t>
        <a:bodyPr/>
        <a:lstStyle/>
        <a:p>
          <a:endParaRPr lang="en-US"/>
        </a:p>
      </dgm:t>
    </dgm:pt>
    <dgm:pt modelId="{0B26B328-F3A7-BA4E-9E6D-ED0C0A317580}" type="pres">
      <dgm:prSet presAssocID="{FAF1548B-77C4-1E42-B4FA-9BA48440250D}" presName="accent_1" presStyleCnt="0"/>
      <dgm:spPr/>
    </dgm:pt>
    <dgm:pt modelId="{85F15B51-1DA9-D945-B94C-CA6EFEBE4DD0}" type="pres">
      <dgm:prSet presAssocID="{FAF1548B-77C4-1E42-B4FA-9BA48440250D}"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D26F7845-C61A-C44A-AFAC-74660456AD65}" type="pres">
      <dgm:prSet presAssocID="{B145AF6D-CF54-2A40-91D5-E3C53398C5FB}" presName="text_2" presStyleLbl="node1" presStyleIdx="1" presStyleCnt="3">
        <dgm:presLayoutVars>
          <dgm:bulletEnabled val="1"/>
        </dgm:presLayoutVars>
      </dgm:prSet>
      <dgm:spPr/>
      <dgm:t>
        <a:bodyPr/>
        <a:lstStyle/>
        <a:p>
          <a:endParaRPr lang="en-US"/>
        </a:p>
      </dgm:t>
    </dgm:pt>
    <dgm:pt modelId="{9D67FF9E-322E-C047-90D5-FC46C3DFBCC9}" type="pres">
      <dgm:prSet presAssocID="{B145AF6D-CF54-2A40-91D5-E3C53398C5FB}" presName="accent_2" presStyleCnt="0"/>
      <dgm:spPr/>
    </dgm:pt>
    <dgm:pt modelId="{7AEFA33A-69BA-734B-9A6D-4E69EEF39A9A}" type="pres">
      <dgm:prSet presAssocID="{B145AF6D-CF54-2A40-91D5-E3C53398C5FB}"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5CAEC039-0615-FE47-98F2-0B14F4BA364F}" type="pres">
      <dgm:prSet presAssocID="{6AA381AC-6438-D24E-95D2-5618C181C257}" presName="text_3" presStyleLbl="node1" presStyleIdx="2" presStyleCnt="3">
        <dgm:presLayoutVars>
          <dgm:bulletEnabled val="1"/>
        </dgm:presLayoutVars>
      </dgm:prSet>
      <dgm:spPr/>
      <dgm:t>
        <a:bodyPr/>
        <a:lstStyle/>
        <a:p>
          <a:endParaRPr lang="en-US"/>
        </a:p>
      </dgm:t>
    </dgm:pt>
    <dgm:pt modelId="{ED5E4786-6490-7B43-AE8B-09C3C872D0D6}" type="pres">
      <dgm:prSet presAssocID="{6AA381AC-6438-D24E-95D2-5618C181C257}" presName="accent_3" presStyleCnt="0"/>
      <dgm:spPr/>
    </dgm:pt>
    <dgm:pt modelId="{6C886E58-F585-5043-B6EB-DCA5C3FD5C5E}" type="pres">
      <dgm:prSet presAssocID="{6AA381AC-6438-D24E-95D2-5618C181C257}"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2BEF14FE-3340-4549-8683-9B3AEE14A4CC}" type="presOf" srcId="{FAF1548B-77C4-1E42-B4FA-9BA48440250D}" destId="{59FE67D7-7FAF-A04F-9547-4DC1F264FA70}" srcOrd="0" destOrd="0" presId="urn:microsoft.com/office/officeart/2008/layout/VerticalCurvedList"/>
    <dgm:cxn modelId="{D00333C5-DE32-804B-B861-21F1AD5A6CBF}" srcId="{C2D525FA-74FC-714E-B9E4-12AFD8B402A9}" destId="{B145AF6D-CF54-2A40-91D5-E3C53398C5FB}" srcOrd="1" destOrd="0" parTransId="{C2B67843-F6A5-8149-A16F-8221E19C32FD}" sibTransId="{5FD75035-7BC1-0142-9170-F2AC4922E637}"/>
    <dgm:cxn modelId="{3248C87F-5159-4C6A-8FBC-5ED835394B9F}" type="presOf" srcId="{C2D525FA-74FC-714E-B9E4-12AFD8B402A9}" destId="{3788EAD9-DC41-744D-9C72-267C7FE90997}" srcOrd="0" destOrd="0" presId="urn:microsoft.com/office/officeart/2008/layout/VerticalCurvedList"/>
    <dgm:cxn modelId="{D30FF3AC-D2FE-41F5-A632-82FEC4E95B37}" type="presOf" srcId="{06AF456F-C5D7-694F-98A1-5F8C4387EC35}" destId="{B14EAE7D-24BC-C743-A832-65B511251FE2}" srcOrd="0" destOrd="0" presId="urn:microsoft.com/office/officeart/2008/layout/VerticalCurvedList"/>
    <dgm:cxn modelId="{F5B9CB5A-D855-4F54-AA77-EBE6B1DEB131}" type="presOf" srcId="{B145AF6D-CF54-2A40-91D5-E3C53398C5FB}" destId="{D26F7845-C61A-C44A-AFAC-74660456AD65}" srcOrd="0" destOrd="0" presId="urn:microsoft.com/office/officeart/2008/layout/VerticalCurvedList"/>
    <dgm:cxn modelId="{BED1C59D-12F6-4147-AAC4-C214C619B119}" srcId="{C2D525FA-74FC-714E-B9E4-12AFD8B402A9}" destId="{6AA381AC-6438-D24E-95D2-5618C181C257}" srcOrd="2" destOrd="0" parTransId="{68ADC67A-58E0-984C-8EC5-3983B9D4B50E}" sibTransId="{7A4E657C-DFAE-BF4E-AAA8-3B0A3FF25F4A}"/>
    <dgm:cxn modelId="{49C35C20-F3EA-574E-A72B-C0B49D8A97BF}" srcId="{C2D525FA-74FC-714E-B9E4-12AFD8B402A9}" destId="{FAF1548B-77C4-1E42-B4FA-9BA48440250D}" srcOrd="0" destOrd="0" parTransId="{BF8C3B9B-8B0F-AD43-A40D-F4B8BE2C8C1A}" sibTransId="{06AF456F-C5D7-694F-98A1-5F8C4387EC35}"/>
    <dgm:cxn modelId="{56DFE806-3CAB-4FFC-B6E3-2E504D18294E}" type="presOf" srcId="{6AA381AC-6438-D24E-95D2-5618C181C257}" destId="{5CAEC039-0615-FE47-98F2-0B14F4BA364F}" srcOrd="0" destOrd="0" presId="urn:microsoft.com/office/officeart/2008/layout/VerticalCurvedList"/>
    <dgm:cxn modelId="{A4A8D1F0-AB35-4AFB-BCDC-28246387DABE}" type="presParOf" srcId="{3788EAD9-DC41-744D-9C72-267C7FE90997}" destId="{3E8AD5BE-01E5-9B4D-B302-1650024C22DA}" srcOrd="0" destOrd="0" presId="urn:microsoft.com/office/officeart/2008/layout/VerticalCurvedList"/>
    <dgm:cxn modelId="{44ACB60B-380B-4EFB-868C-13A2ECB212C3}" type="presParOf" srcId="{3E8AD5BE-01E5-9B4D-B302-1650024C22DA}" destId="{D9AFA24B-46E6-B245-AA26-0FD5221D5C79}" srcOrd="0" destOrd="0" presId="urn:microsoft.com/office/officeart/2008/layout/VerticalCurvedList"/>
    <dgm:cxn modelId="{5AE17F4D-83DC-4689-83AC-34E3DD6CF4BB}" type="presParOf" srcId="{D9AFA24B-46E6-B245-AA26-0FD5221D5C79}" destId="{7E2CB13F-5D1F-EE42-BD39-0099A001DBC4}" srcOrd="0" destOrd="0" presId="urn:microsoft.com/office/officeart/2008/layout/VerticalCurvedList"/>
    <dgm:cxn modelId="{57E3F4D5-C4B5-4FE4-9309-E114A632958D}" type="presParOf" srcId="{D9AFA24B-46E6-B245-AA26-0FD5221D5C79}" destId="{B14EAE7D-24BC-C743-A832-65B511251FE2}" srcOrd="1" destOrd="0" presId="urn:microsoft.com/office/officeart/2008/layout/VerticalCurvedList"/>
    <dgm:cxn modelId="{11E7E218-D002-4925-92F2-C43478E98EDE}" type="presParOf" srcId="{D9AFA24B-46E6-B245-AA26-0FD5221D5C79}" destId="{81FB5CD6-4229-8540-B07F-5009B6599C00}" srcOrd="2" destOrd="0" presId="urn:microsoft.com/office/officeart/2008/layout/VerticalCurvedList"/>
    <dgm:cxn modelId="{D699EEBB-ED6E-4CBB-B15D-F6EDADD79D70}" type="presParOf" srcId="{D9AFA24B-46E6-B245-AA26-0FD5221D5C79}" destId="{8E53BEF3-3AEC-814F-8FB2-673FB1B00520}" srcOrd="3" destOrd="0" presId="urn:microsoft.com/office/officeart/2008/layout/VerticalCurvedList"/>
    <dgm:cxn modelId="{A7A4EA75-41A4-4482-BA54-CB59BE62E4DA}" type="presParOf" srcId="{3E8AD5BE-01E5-9B4D-B302-1650024C22DA}" destId="{59FE67D7-7FAF-A04F-9547-4DC1F264FA70}" srcOrd="1" destOrd="0" presId="urn:microsoft.com/office/officeart/2008/layout/VerticalCurvedList"/>
    <dgm:cxn modelId="{F653EB35-945D-465F-8072-212A29042923}" type="presParOf" srcId="{3E8AD5BE-01E5-9B4D-B302-1650024C22DA}" destId="{0B26B328-F3A7-BA4E-9E6D-ED0C0A317580}" srcOrd="2" destOrd="0" presId="urn:microsoft.com/office/officeart/2008/layout/VerticalCurvedList"/>
    <dgm:cxn modelId="{D09F9813-962C-4B3F-B7B3-D7DAAE78AB9C}" type="presParOf" srcId="{0B26B328-F3A7-BA4E-9E6D-ED0C0A317580}" destId="{85F15B51-1DA9-D945-B94C-CA6EFEBE4DD0}" srcOrd="0" destOrd="0" presId="urn:microsoft.com/office/officeart/2008/layout/VerticalCurvedList"/>
    <dgm:cxn modelId="{F61A3F5D-E9B5-4420-9F86-7E78F601FBDF}" type="presParOf" srcId="{3E8AD5BE-01E5-9B4D-B302-1650024C22DA}" destId="{D26F7845-C61A-C44A-AFAC-74660456AD65}" srcOrd="3" destOrd="0" presId="urn:microsoft.com/office/officeart/2008/layout/VerticalCurvedList"/>
    <dgm:cxn modelId="{E8FCAC74-CDBA-493F-B119-2262B3718F06}" type="presParOf" srcId="{3E8AD5BE-01E5-9B4D-B302-1650024C22DA}" destId="{9D67FF9E-322E-C047-90D5-FC46C3DFBCC9}" srcOrd="4" destOrd="0" presId="urn:microsoft.com/office/officeart/2008/layout/VerticalCurvedList"/>
    <dgm:cxn modelId="{4776102A-9F79-4DBD-BC99-C4019E7BAA00}" type="presParOf" srcId="{9D67FF9E-322E-C047-90D5-FC46C3DFBCC9}" destId="{7AEFA33A-69BA-734B-9A6D-4E69EEF39A9A}" srcOrd="0" destOrd="0" presId="urn:microsoft.com/office/officeart/2008/layout/VerticalCurvedList"/>
    <dgm:cxn modelId="{F4A8C616-93CF-4987-8BA4-4CB9277F6591}" type="presParOf" srcId="{3E8AD5BE-01E5-9B4D-B302-1650024C22DA}" destId="{5CAEC039-0615-FE47-98F2-0B14F4BA364F}" srcOrd="5" destOrd="0" presId="urn:microsoft.com/office/officeart/2008/layout/VerticalCurvedList"/>
    <dgm:cxn modelId="{8B04C2EF-C541-40A5-A9A5-A60171861605}" type="presParOf" srcId="{3E8AD5BE-01E5-9B4D-B302-1650024C22DA}" destId="{ED5E4786-6490-7B43-AE8B-09C3C872D0D6}" srcOrd="6" destOrd="0" presId="urn:microsoft.com/office/officeart/2008/layout/VerticalCurvedList"/>
    <dgm:cxn modelId="{752C36E8-8846-41D4-B524-398CAD1D66B5}" type="presParOf" srcId="{ED5E4786-6490-7B43-AE8B-09C3C872D0D6}" destId="{6C886E58-F585-5043-B6EB-DCA5C3FD5C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7363E15-6400-A347-B1DC-B9B1904661C2}"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4971EDCD-1519-CD41-9448-332AB6B41C2F}">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Activities which are corrupt practices or electoral offences as per the law (bribery, undue influence, illegal meetings, etc.) are prohibited. </a:t>
          </a:r>
          <a:endParaRPr lang="en-US" sz="2000" b="1" dirty="0">
            <a:solidFill>
              <a:schemeClr val="tx1"/>
            </a:solidFill>
            <a:latin typeface="Calibri"/>
            <a:cs typeface="Calibri"/>
          </a:endParaRPr>
        </a:p>
      </dgm:t>
    </dgm:pt>
    <dgm:pt modelId="{E8621B5F-1B52-8041-AC24-E90533A852F5}" type="parTrans" cxnId="{4980DB0B-941C-9D4A-BA4D-32A2281DA4E0}">
      <dgm:prSet/>
      <dgm:spPr/>
      <dgm:t>
        <a:bodyPr/>
        <a:lstStyle/>
        <a:p>
          <a:endParaRPr lang="en-US" sz="2000" b="1">
            <a:latin typeface="Calibri"/>
            <a:cs typeface="Calibri"/>
          </a:endParaRPr>
        </a:p>
      </dgm:t>
    </dgm:pt>
    <dgm:pt modelId="{23E12DCC-8D3C-0A40-8DA3-AD278C9FFDD9}" type="sibTrans" cxnId="{4980DB0B-941C-9D4A-BA4D-32A2281DA4E0}">
      <dgm:prSet/>
      <dgm:spPr/>
      <dgm:t>
        <a:bodyPr/>
        <a:lstStyle/>
        <a:p>
          <a:endParaRPr lang="en-US" sz="2000" b="1">
            <a:latin typeface="Calibri"/>
            <a:cs typeface="Calibri"/>
          </a:endParaRPr>
        </a:p>
      </dgm:t>
    </dgm:pt>
    <dgm:pt modelId="{C5A5B1F8-5572-3A4B-B368-64449939BACF}">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Demonstrations or picketing before the houses of individuals by way of protesting against their opinion or activities shall not be resorted to. </a:t>
          </a:r>
          <a:endParaRPr lang="en-US" sz="2000" b="1" dirty="0">
            <a:solidFill>
              <a:schemeClr val="tx1"/>
            </a:solidFill>
            <a:latin typeface="Calibri"/>
            <a:cs typeface="Calibri"/>
          </a:endParaRPr>
        </a:p>
      </dgm:t>
    </dgm:pt>
    <dgm:pt modelId="{35AEF472-4F99-AE45-93FE-283D455ECE28}" type="parTrans" cxnId="{69F1182E-876D-2748-8412-B492A78DE890}">
      <dgm:prSet/>
      <dgm:spPr/>
      <dgm:t>
        <a:bodyPr/>
        <a:lstStyle/>
        <a:p>
          <a:endParaRPr lang="en-US" sz="2000" b="1">
            <a:latin typeface="Calibri"/>
            <a:cs typeface="Calibri"/>
          </a:endParaRPr>
        </a:p>
      </dgm:t>
    </dgm:pt>
    <dgm:pt modelId="{D372CB5E-7411-624B-98D9-60FE133E7962}" type="sibTrans" cxnId="{69F1182E-876D-2748-8412-B492A78DE890}">
      <dgm:prSet/>
      <dgm:spPr/>
      <dgm:t>
        <a:bodyPr/>
        <a:lstStyle/>
        <a:p>
          <a:endParaRPr lang="en-US" sz="2000" b="1">
            <a:latin typeface="Calibri"/>
            <a:cs typeface="Calibri"/>
          </a:endParaRPr>
        </a:p>
      </dgm:t>
    </dgm:pt>
    <dgm:pt modelId="{8F4515A5-E578-304E-831E-FEB6DEA79AAA}">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Other parties or their workers shall not be criticized based on unverified allegations or on distortions</a:t>
          </a:r>
          <a:r>
            <a:rPr lang="en-US" sz="2000" b="1" dirty="0" smtClean="0">
              <a:latin typeface="Calibri"/>
              <a:cs typeface="Calibri"/>
            </a:rPr>
            <a:t>. </a:t>
          </a:r>
          <a:endParaRPr lang="en-US" sz="2000" b="1" dirty="0">
            <a:solidFill>
              <a:schemeClr val="tx1"/>
            </a:solidFill>
            <a:latin typeface="Calibri"/>
            <a:cs typeface="Calibri"/>
          </a:endParaRPr>
        </a:p>
      </dgm:t>
    </dgm:pt>
    <dgm:pt modelId="{2B394BBB-A56B-D641-A5C8-727CA5B677FE}" type="parTrans" cxnId="{0A1F16D4-3AF3-DC45-B9FC-6E4F79C4E23F}">
      <dgm:prSet/>
      <dgm:spPr/>
      <dgm:t>
        <a:bodyPr/>
        <a:lstStyle/>
        <a:p>
          <a:endParaRPr lang="en-US" sz="2000" b="1"/>
        </a:p>
      </dgm:t>
    </dgm:pt>
    <dgm:pt modelId="{D9911418-7032-8948-92EF-09A7B3AFE1C5}" type="sibTrans" cxnId="{0A1F16D4-3AF3-DC45-B9FC-6E4F79C4E23F}">
      <dgm:prSet/>
      <dgm:spPr/>
      <dgm:t>
        <a:bodyPr/>
        <a:lstStyle/>
        <a:p>
          <a:endParaRPr lang="en-US" sz="2000" b="1"/>
        </a:p>
      </dgm:t>
    </dgm:pt>
    <dgm:pt modelId="{521761C6-DCDC-6043-81A6-8A8741E6C512}">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Temples, Mosques, Churches, </a:t>
          </a:r>
          <a:r>
            <a:rPr lang="en-US" sz="2000" b="1" dirty="0" err="1" smtClean="0">
              <a:solidFill>
                <a:schemeClr val="tx1"/>
              </a:solidFill>
              <a:latin typeface="Calibri"/>
              <a:cs typeface="Calibri"/>
            </a:rPr>
            <a:t>Gurudwaras</a:t>
          </a:r>
          <a:r>
            <a:rPr lang="en-US" sz="2000" b="1" dirty="0" smtClean="0">
              <a:solidFill>
                <a:schemeClr val="tx1"/>
              </a:solidFill>
              <a:latin typeface="Calibri"/>
              <a:cs typeface="Calibri"/>
            </a:rPr>
            <a:t> or any place of worship shall not be used as places for election propaganda, including speeches, posters, music etc., on electioneering. </a:t>
          </a:r>
          <a:endParaRPr lang="en-US" sz="2000" b="1" dirty="0">
            <a:solidFill>
              <a:schemeClr val="tx1"/>
            </a:solidFill>
            <a:latin typeface="Calibri"/>
            <a:cs typeface="Calibri"/>
          </a:endParaRPr>
        </a:p>
      </dgm:t>
    </dgm:pt>
    <dgm:pt modelId="{1CE16328-A405-C648-A1AE-BE0C33C774B2}" type="parTrans" cxnId="{19BABB3F-71A1-0249-A157-E5C0745DC038}">
      <dgm:prSet/>
      <dgm:spPr/>
      <dgm:t>
        <a:bodyPr/>
        <a:lstStyle/>
        <a:p>
          <a:endParaRPr lang="en-US" sz="2000" b="1"/>
        </a:p>
      </dgm:t>
    </dgm:pt>
    <dgm:pt modelId="{1E6EFA40-BC75-0045-838F-D7CE50DDF4B5}" type="sibTrans" cxnId="{19BABB3F-71A1-0249-A157-E5C0745DC038}">
      <dgm:prSet/>
      <dgm:spPr/>
      <dgm:t>
        <a:bodyPr/>
        <a:lstStyle/>
        <a:p>
          <a:endParaRPr lang="en-US" sz="2000" b="1"/>
        </a:p>
      </dgm:t>
    </dgm:pt>
    <dgm:pt modelId="{3210C31A-C8B9-C248-9808-14CB5E4D55AC}" type="pres">
      <dgm:prSet presAssocID="{B7363E15-6400-A347-B1DC-B9B1904661C2}" presName="Name0" presStyleCnt="0">
        <dgm:presLayoutVars>
          <dgm:chMax val="7"/>
          <dgm:chPref val="7"/>
          <dgm:dir/>
        </dgm:presLayoutVars>
      </dgm:prSet>
      <dgm:spPr/>
      <dgm:t>
        <a:bodyPr/>
        <a:lstStyle/>
        <a:p>
          <a:endParaRPr lang="en-US"/>
        </a:p>
      </dgm:t>
    </dgm:pt>
    <dgm:pt modelId="{A63F4A76-C6DC-C84B-89EB-003D8966B8FE}" type="pres">
      <dgm:prSet presAssocID="{B7363E15-6400-A347-B1DC-B9B1904661C2}" presName="Name1" presStyleCnt="0"/>
      <dgm:spPr/>
    </dgm:pt>
    <dgm:pt modelId="{57251508-324B-E549-92D5-C6413BAF6EF1}" type="pres">
      <dgm:prSet presAssocID="{B7363E15-6400-A347-B1DC-B9B1904661C2}" presName="cycle" presStyleCnt="0"/>
      <dgm:spPr/>
    </dgm:pt>
    <dgm:pt modelId="{F4CFE231-34AD-1E4D-AF03-81E05E24EDC1}" type="pres">
      <dgm:prSet presAssocID="{B7363E15-6400-A347-B1DC-B9B1904661C2}" presName="srcNode" presStyleLbl="node1" presStyleIdx="0" presStyleCnt="4"/>
      <dgm:spPr/>
    </dgm:pt>
    <dgm:pt modelId="{0FA6A178-1913-9B4B-8F4A-FDC67146D48E}" type="pres">
      <dgm:prSet presAssocID="{B7363E15-6400-A347-B1DC-B9B1904661C2}" presName="conn" presStyleLbl="parChTrans1D2" presStyleIdx="0" presStyleCnt="1"/>
      <dgm:spPr/>
      <dgm:t>
        <a:bodyPr/>
        <a:lstStyle/>
        <a:p>
          <a:endParaRPr lang="en-US"/>
        </a:p>
      </dgm:t>
    </dgm:pt>
    <dgm:pt modelId="{DCB9CAA5-5C6B-EA4F-B0E5-A835E3295C7E}" type="pres">
      <dgm:prSet presAssocID="{B7363E15-6400-A347-B1DC-B9B1904661C2}" presName="extraNode" presStyleLbl="node1" presStyleIdx="0" presStyleCnt="4"/>
      <dgm:spPr/>
    </dgm:pt>
    <dgm:pt modelId="{45E47624-8758-AE42-BF73-9C7A27AE187C}" type="pres">
      <dgm:prSet presAssocID="{B7363E15-6400-A347-B1DC-B9B1904661C2}" presName="dstNode" presStyleLbl="node1" presStyleIdx="0" presStyleCnt="4"/>
      <dgm:spPr/>
    </dgm:pt>
    <dgm:pt modelId="{FE765BFB-5CC9-5B46-A391-C21BC990E680}" type="pres">
      <dgm:prSet presAssocID="{4971EDCD-1519-CD41-9448-332AB6B41C2F}" presName="text_1" presStyleLbl="node1" presStyleIdx="0" presStyleCnt="4">
        <dgm:presLayoutVars>
          <dgm:bulletEnabled val="1"/>
        </dgm:presLayoutVars>
      </dgm:prSet>
      <dgm:spPr/>
      <dgm:t>
        <a:bodyPr/>
        <a:lstStyle/>
        <a:p>
          <a:endParaRPr lang="en-US"/>
        </a:p>
      </dgm:t>
    </dgm:pt>
    <dgm:pt modelId="{FF076EE1-E628-E045-87E2-06202D9E2C5A}" type="pres">
      <dgm:prSet presAssocID="{4971EDCD-1519-CD41-9448-332AB6B41C2F}" presName="accent_1" presStyleCnt="0"/>
      <dgm:spPr/>
    </dgm:pt>
    <dgm:pt modelId="{2761EDE6-6D18-DA4D-9006-EE192CBA9EEC}" type="pres">
      <dgm:prSet presAssocID="{4971EDCD-1519-CD41-9448-332AB6B41C2F}"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n-US"/>
        </a:p>
      </dgm:t>
    </dgm:pt>
    <dgm:pt modelId="{A51F4668-D40A-044A-B409-5791E04EEBC6}" type="pres">
      <dgm:prSet presAssocID="{C5A5B1F8-5572-3A4B-B368-64449939BACF}" presName="text_2" presStyleLbl="node1" presStyleIdx="1" presStyleCnt="4">
        <dgm:presLayoutVars>
          <dgm:bulletEnabled val="1"/>
        </dgm:presLayoutVars>
      </dgm:prSet>
      <dgm:spPr/>
      <dgm:t>
        <a:bodyPr/>
        <a:lstStyle/>
        <a:p>
          <a:endParaRPr lang="en-US"/>
        </a:p>
      </dgm:t>
    </dgm:pt>
    <dgm:pt modelId="{2BF3A53C-9702-C14F-91A2-F27E66B37EBF}" type="pres">
      <dgm:prSet presAssocID="{C5A5B1F8-5572-3A4B-B368-64449939BACF}" presName="accent_2" presStyleCnt="0"/>
      <dgm:spPr/>
    </dgm:pt>
    <dgm:pt modelId="{178537EB-51CC-BF41-AF87-D851FCE98067}" type="pres">
      <dgm:prSet presAssocID="{C5A5B1F8-5572-3A4B-B368-64449939BACF}"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BF3FC800-EBAB-B842-B0BD-9FBA87A5E95A}" type="pres">
      <dgm:prSet presAssocID="{8F4515A5-E578-304E-831E-FEB6DEA79AAA}" presName="text_3" presStyleLbl="node1" presStyleIdx="2" presStyleCnt="4">
        <dgm:presLayoutVars>
          <dgm:bulletEnabled val="1"/>
        </dgm:presLayoutVars>
      </dgm:prSet>
      <dgm:spPr/>
      <dgm:t>
        <a:bodyPr/>
        <a:lstStyle/>
        <a:p>
          <a:endParaRPr lang="en-US"/>
        </a:p>
      </dgm:t>
    </dgm:pt>
    <dgm:pt modelId="{CB986EB0-DA4F-BE4C-88CF-9F160D7B7F89}" type="pres">
      <dgm:prSet presAssocID="{8F4515A5-E578-304E-831E-FEB6DEA79AAA}" presName="accent_3" presStyleCnt="0"/>
      <dgm:spPr/>
    </dgm:pt>
    <dgm:pt modelId="{693432C8-CC19-8744-8A2A-04352091FAC9}" type="pres">
      <dgm:prSet presAssocID="{8F4515A5-E578-304E-831E-FEB6DEA79AAA}" presName="accentRepeatNode" presStyleLbl="solidFgAcc1" presStyleIdx="2" presStyleCnt="4"/>
      <dgm:spPr>
        <a:blipFill rotWithShape="0">
          <a:blip xmlns:r="http://schemas.openxmlformats.org/officeDocument/2006/relationships" r:embed="rId2"/>
          <a:stretch>
            <a:fillRect/>
          </a:stretch>
        </a:blipFill>
      </dgm:spPr>
      <dgm:t>
        <a:bodyPr/>
        <a:lstStyle/>
        <a:p>
          <a:endParaRPr lang="en-US"/>
        </a:p>
      </dgm:t>
    </dgm:pt>
    <dgm:pt modelId="{727A8631-8F1E-1D4B-98EB-5CB981127CE5}" type="pres">
      <dgm:prSet presAssocID="{521761C6-DCDC-6043-81A6-8A8741E6C512}" presName="text_4" presStyleLbl="node1" presStyleIdx="3" presStyleCnt="4">
        <dgm:presLayoutVars>
          <dgm:bulletEnabled val="1"/>
        </dgm:presLayoutVars>
      </dgm:prSet>
      <dgm:spPr/>
      <dgm:t>
        <a:bodyPr/>
        <a:lstStyle/>
        <a:p>
          <a:endParaRPr lang="en-US"/>
        </a:p>
      </dgm:t>
    </dgm:pt>
    <dgm:pt modelId="{7A3DD6A3-1B0E-D64F-8A71-F8E11096633C}" type="pres">
      <dgm:prSet presAssocID="{521761C6-DCDC-6043-81A6-8A8741E6C512}" presName="accent_4" presStyleCnt="0"/>
      <dgm:spPr/>
    </dgm:pt>
    <dgm:pt modelId="{599F839A-695D-E745-9474-D0736EE4FF2A}" type="pres">
      <dgm:prSet presAssocID="{521761C6-DCDC-6043-81A6-8A8741E6C512}" presName="accentRepeatNode" presStyleLbl="solidFgAcc1" presStyleIdx="3" presStyleCnt="4"/>
      <dgm:spPr>
        <a:blipFill rotWithShape="0">
          <a:blip xmlns:r="http://schemas.openxmlformats.org/officeDocument/2006/relationships" r:embed="rId3"/>
          <a:stretch>
            <a:fillRect/>
          </a:stretch>
        </a:blipFill>
      </dgm:spPr>
      <dgm:t>
        <a:bodyPr/>
        <a:lstStyle/>
        <a:p>
          <a:endParaRPr lang="en-US"/>
        </a:p>
      </dgm:t>
    </dgm:pt>
  </dgm:ptLst>
  <dgm:cxnLst>
    <dgm:cxn modelId="{0A1F16D4-3AF3-DC45-B9FC-6E4F79C4E23F}" srcId="{B7363E15-6400-A347-B1DC-B9B1904661C2}" destId="{8F4515A5-E578-304E-831E-FEB6DEA79AAA}" srcOrd="2" destOrd="0" parTransId="{2B394BBB-A56B-D641-A5C8-727CA5B677FE}" sibTransId="{D9911418-7032-8948-92EF-09A7B3AFE1C5}"/>
    <dgm:cxn modelId="{AF09CDB1-3FD8-4F23-9581-38AC4E1064CE}" type="presOf" srcId="{23E12DCC-8D3C-0A40-8DA3-AD278C9FFDD9}" destId="{0FA6A178-1913-9B4B-8F4A-FDC67146D48E}" srcOrd="0" destOrd="0" presId="urn:microsoft.com/office/officeart/2008/layout/VerticalCurvedList"/>
    <dgm:cxn modelId="{738F7F6B-FBF1-489B-B2F4-2BD0F194D374}" type="presOf" srcId="{C5A5B1F8-5572-3A4B-B368-64449939BACF}" destId="{A51F4668-D40A-044A-B409-5791E04EEBC6}" srcOrd="0" destOrd="0" presId="urn:microsoft.com/office/officeart/2008/layout/VerticalCurvedList"/>
    <dgm:cxn modelId="{81CF9554-F0C8-4D1C-8F9A-6206290F1E75}" type="presOf" srcId="{8F4515A5-E578-304E-831E-FEB6DEA79AAA}" destId="{BF3FC800-EBAB-B842-B0BD-9FBA87A5E95A}" srcOrd="0" destOrd="0" presId="urn:microsoft.com/office/officeart/2008/layout/VerticalCurvedList"/>
    <dgm:cxn modelId="{3894F3C6-9A23-4F56-BE69-AFCB585E1712}" type="presOf" srcId="{521761C6-DCDC-6043-81A6-8A8741E6C512}" destId="{727A8631-8F1E-1D4B-98EB-5CB981127CE5}" srcOrd="0" destOrd="0" presId="urn:microsoft.com/office/officeart/2008/layout/VerticalCurvedList"/>
    <dgm:cxn modelId="{4980DB0B-941C-9D4A-BA4D-32A2281DA4E0}" srcId="{B7363E15-6400-A347-B1DC-B9B1904661C2}" destId="{4971EDCD-1519-CD41-9448-332AB6B41C2F}" srcOrd="0" destOrd="0" parTransId="{E8621B5F-1B52-8041-AC24-E90533A852F5}" sibTransId="{23E12DCC-8D3C-0A40-8DA3-AD278C9FFDD9}"/>
    <dgm:cxn modelId="{66BDE5F6-C935-48DD-AA89-105192EF45A4}" type="presOf" srcId="{4971EDCD-1519-CD41-9448-332AB6B41C2F}" destId="{FE765BFB-5CC9-5B46-A391-C21BC990E680}" srcOrd="0" destOrd="0" presId="urn:microsoft.com/office/officeart/2008/layout/VerticalCurvedList"/>
    <dgm:cxn modelId="{19BABB3F-71A1-0249-A157-E5C0745DC038}" srcId="{B7363E15-6400-A347-B1DC-B9B1904661C2}" destId="{521761C6-DCDC-6043-81A6-8A8741E6C512}" srcOrd="3" destOrd="0" parTransId="{1CE16328-A405-C648-A1AE-BE0C33C774B2}" sibTransId="{1E6EFA40-BC75-0045-838F-D7CE50DDF4B5}"/>
    <dgm:cxn modelId="{66B45BDF-159F-4B8B-8DAF-1E1FC1D72233}" type="presOf" srcId="{B7363E15-6400-A347-B1DC-B9B1904661C2}" destId="{3210C31A-C8B9-C248-9808-14CB5E4D55AC}" srcOrd="0" destOrd="0" presId="urn:microsoft.com/office/officeart/2008/layout/VerticalCurvedList"/>
    <dgm:cxn modelId="{69F1182E-876D-2748-8412-B492A78DE890}" srcId="{B7363E15-6400-A347-B1DC-B9B1904661C2}" destId="{C5A5B1F8-5572-3A4B-B368-64449939BACF}" srcOrd="1" destOrd="0" parTransId="{35AEF472-4F99-AE45-93FE-283D455ECE28}" sibTransId="{D372CB5E-7411-624B-98D9-60FE133E7962}"/>
    <dgm:cxn modelId="{1F77E447-6BB2-471E-B64D-2432FB0F376A}" type="presParOf" srcId="{3210C31A-C8B9-C248-9808-14CB5E4D55AC}" destId="{A63F4A76-C6DC-C84B-89EB-003D8966B8FE}" srcOrd="0" destOrd="0" presId="urn:microsoft.com/office/officeart/2008/layout/VerticalCurvedList"/>
    <dgm:cxn modelId="{D85F8BE4-1830-48A8-BFCD-8EC6242C89A7}" type="presParOf" srcId="{A63F4A76-C6DC-C84B-89EB-003D8966B8FE}" destId="{57251508-324B-E549-92D5-C6413BAF6EF1}" srcOrd="0" destOrd="0" presId="urn:microsoft.com/office/officeart/2008/layout/VerticalCurvedList"/>
    <dgm:cxn modelId="{FB412A29-0FD3-4537-A08E-5C35CA4AA950}" type="presParOf" srcId="{57251508-324B-E549-92D5-C6413BAF6EF1}" destId="{F4CFE231-34AD-1E4D-AF03-81E05E24EDC1}" srcOrd="0" destOrd="0" presId="urn:microsoft.com/office/officeart/2008/layout/VerticalCurvedList"/>
    <dgm:cxn modelId="{D549DCA6-45FA-4933-83E4-4AD8EE9134D8}" type="presParOf" srcId="{57251508-324B-E549-92D5-C6413BAF6EF1}" destId="{0FA6A178-1913-9B4B-8F4A-FDC67146D48E}" srcOrd="1" destOrd="0" presId="urn:microsoft.com/office/officeart/2008/layout/VerticalCurvedList"/>
    <dgm:cxn modelId="{A3FD8A0B-7468-4C58-91BF-FE8349054E15}" type="presParOf" srcId="{57251508-324B-E549-92D5-C6413BAF6EF1}" destId="{DCB9CAA5-5C6B-EA4F-B0E5-A835E3295C7E}" srcOrd="2" destOrd="0" presId="urn:microsoft.com/office/officeart/2008/layout/VerticalCurvedList"/>
    <dgm:cxn modelId="{337BC370-5218-4EC5-B8DE-73E57B1EA0A7}" type="presParOf" srcId="{57251508-324B-E549-92D5-C6413BAF6EF1}" destId="{45E47624-8758-AE42-BF73-9C7A27AE187C}" srcOrd="3" destOrd="0" presId="urn:microsoft.com/office/officeart/2008/layout/VerticalCurvedList"/>
    <dgm:cxn modelId="{113CC4F0-01C0-4E8C-B673-3FEE27F10621}" type="presParOf" srcId="{A63F4A76-C6DC-C84B-89EB-003D8966B8FE}" destId="{FE765BFB-5CC9-5B46-A391-C21BC990E680}" srcOrd="1" destOrd="0" presId="urn:microsoft.com/office/officeart/2008/layout/VerticalCurvedList"/>
    <dgm:cxn modelId="{CB0CC5FA-1EA4-42C6-B678-EFFEC9B8FC21}" type="presParOf" srcId="{A63F4A76-C6DC-C84B-89EB-003D8966B8FE}" destId="{FF076EE1-E628-E045-87E2-06202D9E2C5A}" srcOrd="2" destOrd="0" presId="urn:microsoft.com/office/officeart/2008/layout/VerticalCurvedList"/>
    <dgm:cxn modelId="{A306B345-C8F9-4A76-AF88-91D1A6F1DB15}" type="presParOf" srcId="{FF076EE1-E628-E045-87E2-06202D9E2C5A}" destId="{2761EDE6-6D18-DA4D-9006-EE192CBA9EEC}" srcOrd="0" destOrd="0" presId="urn:microsoft.com/office/officeart/2008/layout/VerticalCurvedList"/>
    <dgm:cxn modelId="{1BC5148A-A79D-452D-A857-C975FD229F19}" type="presParOf" srcId="{A63F4A76-C6DC-C84B-89EB-003D8966B8FE}" destId="{A51F4668-D40A-044A-B409-5791E04EEBC6}" srcOrd="3" destOrd="0" presId="urn:microsoft.com/office/officeart/2008/layout/VerticalCurvedList"/>
    <dgm:cxn modelId="{08A83E9F-1CF7-4DE3-87F7-0C93A02E5FC2}" type="presParOf" srcId="{A63F4A76-C6DC-C84B-89EB-003D8966B8FE}" destId="{2BF3A53C-9702-C14F-91A2-F27E66B37EBF}" srcOrd="4" destOrd="0" presId="urn:microsoft.com/office/officeart/2008/layout/VerticalCurvedList"/>
    <dgm:cxn modelId="{06F7C169-0BF7-4D8A-8D70-5266B87E4667}" type="presParOf" srcId="{2BF3A53C-9702-C14F-91A2-F27E66B37EBF}" destId="{178537EB-51CC-BF41-AF87-D851FCE98067}" srcOrd="0" destOrd="0" presId="urn:microsoft.com/office/officeart/2008/layout/VerticalCurvedList"/>
    <dgm:cxn modelId="{7FB7815A-BB65-4DA8-97F7-A4B5692084D7}" type="presParOf" srcId="{A63F4A76-C6DC-C84B-89EB-003D8966B8FE}" destId="{BF3FC800-EBAB-B842-B0BD-9FBA87A5E95A}" srcOrd="5" destOrd="0" presId="urn:microsoft.com/office/officeart/2008/layout/VerticalCurvedList"/>
    <dgm:cxn modelId="{6D3539B7-CCCF-4F16-8097-A7BEBDE87C7A}" type="presParOf" srcId="{A63F4A76-C6DC-C84B-89EB-003D8966B8FE}" destId="{CB986EB0-DA4F-BE4C-88CF-9F160D7B7F89}" srcOrd="6" destOrd="0" presId="urn:microsoft.com/office/officeart/2008/layout/VerticalCurvedList"/>
    <dgm:cxn modelId="{B8470448-6B18-48BC-ABBA-31EC1AF55370}" type="presParOf" srcId="{CB986EB0-DA4F-BE4C-88CF-9F160D7B7F89}" destId="{693432C8-CC19-8744-8A2A-04352091FAC9}" srcOrd="0" destOrd="0" presId="urn:microsoft.com/office/officeart/2008/layout/VerticalCurvedList"/>
    <dgm:cxn modelId="{1FA7D3BF-643D-40E5-BB92-C76E3E11D304}" type="presParOf" srcId="{A63F4A76-C6DC-C84B-89EB-003D8966B8FE}" destId="{727A8631-8F1E-1D4B-98EB-5CB981127CE5}" srcOrd="7" destOrd="0" presId="urn:microsoft.com/office/officeart/2008/layout/VerticalCurvedList"/>
    <dgm:cxn modelId="{2F4E92B4-CDAA-4631-A994-FAF661BB112F}" type="presParOf" srcId="{A63F4A76-C6DC-C84B-89EB-003D8966B8FE}" destId="{7A3DD6A3-1B0E-D64F-8A71-F8E11096633C}" srcOrd="8" destOrd="0" presId="urn:microsoft.com/office/officeart/2008/layout/VerticalCurvedList"/>
    <dgm:cxn modelId="{38ECB4D8-9F21-4418-9C26-283187DE9773}" type="presParOf" srcId="{7A3DD6A3-1B0E-D64F-8A71-F8E11096633C}" destId="{599F839A-695D-E745-9474-D0736EE4FF2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420466C-6866-4D4F-A948-54559F701BE0}"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37FCC527-DECE-5645-AB97-2648A6E73691}">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dirty="0" smtClean="0">
              <a:solidFill>
                <a:schemeClr val="tx1"/>
              </a:solidFill>
              <a:latin typeface="Calibri"/>
              <a:cs typeface="Calibri"/>
            </a:rPr>
            <a:t>Subject to the local laws, no one can make use of any individual’s land, building, compound wall, vehicles etc. for erecting flag staffs, putting up banners, pasting notices or writing slogans etc. without specific permission of the owner</a:t>
          </a:r>
          <a:endParaRPr lang="en-US" sz="2200" dirty="0">
            <a:solidFill>
              <a:schemeClr val="tx1"/>
            </a:solidFill>
            <a:latin typeface="Calibri"/>
            <a:cs typeface="Calibri"/>
          </a:endParaRPr>
        </a:p>
      </dgm:t>
    </dgm:pt>
    <dgm:pt modelId="{F03894AC-6EB9-4E4F-8147-BDFFD35948F5}" type="parTrans" cxnId="{43BF351C-EC34-E641-B0C1-4B3A8F573186}">
      <dgm:prSet/>
      <dgm:spPr/>
      <dgm:t>
        <a:bodyPr/>
        <a:lstStyle/>
        <a:p>
          <a:endParaRPr lang="en-US" sz="2200">
            <a:latin typeface="Calibri"/>
            <a:cs typeface="Calibri"/>
          </a:endParaRPr>
        </a:p>
      </dgm:t>
    </dgm:pt>
    <dgm:pt modelId="{70EDF41C-D74B-684B-BD88-697C6B00A1B3}" type="sibTrans" cxnId="{43BF351C-EC34-E641-B0C1-4B3A8F573186}">
      <dgm:prSet/>
      <dgm:spPr/>
      <dgm:t>
        <a:bodyPr/>
        <a:lstStyle/>
        <a:p>
          <a:endParaRPr lang="en-US" sz="2200">
            <a:latin typeface="Calibri"/>
            <a:cs typeface="Calibri"/>
          </a:endParaRPr>
        </a:p>
      </dgm:t>
    </dgm:pt>
    <dgm:pt modelId="{0C66ADB2-8866-AE4A-B23F-4B29D6DD4FE6}">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dirty="0" smtClean="0">
              <a:solidFill>
                <a:schemeClr val="tx1"/>
              </a:solidFill>
              <a:latin typeface="Calibri"/>
              <a:cs typeface="Calibri"/>
            </a:rPr>
            <a:t>No disturbances shall be created in public meetings or processions organized by other political parties or candidates. (Section 127, RP Act 1951)</a:t>
          </a:r>
          <a:endParaRPr lang="en-US" sz="2200" dirty="0">
            <a:solidFill>
              <a:schemeClr val="tx1"/>
            </a:solidFill>
            <a:latin typeface="Calibri"/>
            <a:cs typeface="Calibri"/>
          </a:endParaRPr>
        </a:p>
      </dgm:t>
    </dgm:pt>
    <dgm:pt modelId="{21E50A84-A60C-CC46-8DC6-6025A25501F5}" type="parTrans" cxnId="{9DE80DBA-91FA-7E4E-888A-EDB184A938EF}">
      <dgm:prSet/>
      <dgm:spPr/>
      <dgm:t>
        <a:bodyPr/>
        <a:lstStyle/>
        <a:p>
          <a:endParaRPr lang="en-US" sz="2200">
            <a:latin typeface="Calibri"/>
            <a:cs typeface="Calibri"/>
          </a:endParaRPr>
        </a:p>
      </dgm:t>
    </dgm:pt>
    <dgm:pt modelId="{1CD638C1-F3B5-9347-8A03-A1D58016DA66}" type="sibTrans" cxnId="{9DE80DBA-91FA-7E4E-888A-EDB184A938EF}">
      <dgm:prSet/>
      <dgm:spPr/>
      <dgm:t>
        <a:bodyPr/>
        <a:lstStyle/>
        <a:p>
          <a:endParaRPr lang="en-US" sz="2200">
            <a:latin typeface="Calibri"/>
            <a:cs typeface="Calibri"/>
          </a:endParaRPr>
        </a:p>
      </dgm:t>
    </dgm:pt>
    <dgm:pt modelId="{45A4A5AC-B507-4E41-8F1A-C5B0AA00B831}">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dirty="0" smtClean="0">
              <a:solidFill>
                <a:schemeClr val="tx1"/>
              </a:solidFill>
              <a:latin typeface="Calibri"/>
              <a:cs typeface="Calibri"/>
            </a:rPr>
            <a:t>Processions along places at which another party is holding meetings shall not be undertaken. </a:t>
          </a:r>
          <a:endParaRPr lang="en-US" sz="2200" dirty="0">
            <a:solidFill>
              <a:schemeClr val="tx1"/>
            </a:solidFill>
            <a:latin typeface="Calibri"/>
            <a:cs typeface="Calibri"/>
          </a:endParaRPr>
        </a:p>
      </dgm:t>
    </dgm:pt>
    <dgm:pt modelId="{42A0ED70-56ED-2D4A-BCFA-6301C580C131}" type="parTrans" cxnId="{4448A4CC-5DFB-9C44-BD5B-AB68D7F26EB4}">
      <dgm:prSet/>
      <dgm:spPr/>
      <dgm:t>
        <a:bodyPr/>
        <a:lstStyle/>
        <a:p>
          <a:endParaRPr lang="en-US" sz="2200">
            <a:latin typeface="Calibri"/>
            <a:cs typeface="Calibri"/>
          </a:endParaRPr>
        </a:p>
      </dgm:t>
    </dgm:pt>
    <dgm:pt modelId="{5A54045A-16F7-1745-9728-CE02E59A84EA}" type="sibTrans" cxnId="{4448A4CC-5DFB-9C44-BD5B-AB68D7F26EB4}">
      <dgm:prSet/>
      <dgm:spPr/>
      <dgm:t>
        <a:bodyPr/>
        <a:lstStyle/>
        <a:p>
          <a:endParaRPr lang="en-US" sz="2200">
            <a:latin typeface="Calibri"/>
            <a:cs typeface="Calibri"/>
          </a:endParaRPr>
        </a:p>
      </dgm:t>
    </dgm:pt>
    <dgm:pt modelId="{38FB857B-934C-B84C-8173-73848F360F7E}" type="pres">
      <dgm:prSet presAssocID="{E420466C-6866-4D4F-A948-54559F701BE0}" presName="Name0" presStyleCnt="0">
        <dgm:presLayoutVars>
          <dgm:chMax val="7"/>
          <dgm:chPref val="7"/>
          <dgm:dir/>
        </dgm:presLayoutVars>
      </dgm:prSet>
      <dgm:spPr/>
      <dgm:t>
        <a:bodyPr/>
        <a:lstStyle/>
        <a:p>
          <a:endParaRPr lang="en-US"/>
        </a:p>
      </dgm:t>
    </dgm:pt>
    <dgm:pt modelId="{CE7B5AC0-70C2-EF4F-86C8-777FA3248DE3}" type="pres">
      <dgm:prSet presAssocID="{E420466C-6866-4D4F-A948-54559F701BE0}" presName="Name1" presStyleCnt="0"/>
      <dgm:spPr/>
    </dgm:pt>
    <dgm:pt modelId="{6CEC44E0-D4E9-F94B-B2B7-C114C8C5E73B}" type="pres">
      <dgm:prSet presAssocID="{E420466C-6866-4D4F-A948-54559F701BE0}" presName="cycle" presStyleCnt="0"/>
      <dgm:spPr/>
    </dgm:pt>
    <dgm:pt modelId="{E81F49E2-3CB5-9541-8969-1D4477E42C66}" type="pres">
      <dgm:prSet presAssocID="{E420466C-6866-4D4F-A948-54559F701BE0}" presName="srcNode" presStyleLbl="node1" presStyleIdx="0" presStyleCnt="3"/>
      <dgm:spPr/>
    </dgm:pt>
    <dgm:pt modelId="{AA3BAB5E-3FCD-8842-839D-EA3E1AE52680}" type="pres">
      <dgm:prSet presAssocID="{E420466C-6866-4D4F-A948-54559F701BE0}" presName="conn" presStyleLbl="parChTrans1D2" presStyleIdx="0" presStyleCnt="1"/>
      <dgm:spPr/>
      <dgm:t>
        <a:bodyPr/>
        <a:lstStyle/>
        <a:p>
          <a:endParaRPr lang="en-US"/>
        </a:p>
      </dgm:t>
    </dgm:pt>
    <dgm:pt modelId="{AE88FFAB-38EE-B744-BEA6-F7ADAEE26A86}" type="pres">
      <dgm:prSet presAssocID="{E420466C-6866-4D4F-A948-54559F701BE0}" presName="extraNode" presStyleLbl="node1" presStyleIdx="0" presStyleCnt="3"/>
      <dgm:spPr/>
    </dgm:pt>
    <dgm:pt modelId="{AA7EE6A7-7438-6447-BAA3-A5C9B713A60E}" type="pres">
      <dgm:prSet presAssocID="{E420466C-6866-4D4F-A948-54559F701BE0}" presName="dstNode" presStyleLbl="node1" presStyleIdx="0" presStyleCnt="3"/>
      <dgm:spPr/>
    </dgm:pt>
    <dgm:pt modelId="{44A8EE11-9EE0-2448-A30F-CB42A1A0BBB8}" type="pres">
      <dgm:prSet presAssocID="{37FCC527-DECE-5645-AB97-2648A6E73691}" presName="text_1" presStyleLbl="node1" presStyleIdx="0" presStyleCnt="3" custScaleY="124812">
        <dgm:presLayoutVars>
          <dgm:bulletEnabled val="1"/>
        </dgm:presLayoutVars>
      </dgm:prSet>
      <dgm:spPr/>
      <dgm:t>
        <a:bodyPr/>
        <a:lstStyle/>
        <a:p>
          <a:endParaRPr lang="en-US"/>
        </a:p>
      </dgm:t>
    </dgm:pt>
    <dgm:pt modelId="{CC0DFEFB-2ADA-854D-95EF-B9A76BB42B7F}" type="pres">
      <dgm:prSet presAssocID="{37FCC527-DECE-5645-AB97-2648A6E73691}" presName="accent_1" presStyleCnt="0"/>
      <dgm:spPr/>
    </dgm:pt>
    <dgm:pt modelId="{630E20BD-3395-1841-B631-21C6B2ABC747}" type="pres">
      <dgm:prSet presAssocID="{37FCC527-DECE-5645-AB97-2648A6E73691}"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A7D61C51-60F3-EF47-9ACC-7000B96B1FC7}" type="pres">
      <dgm:prSet presAssocID="{0C66ADB2-8866-AE4A-B23F-4B29D6DD4FE6}" presName="text_2" presStyleLbl="node1" presStyleIdx="1" presStyleCnt="3">
        <dgm:presLayoutVars>
          <dgm:bulletEnabled val="1"/>
        </dgm:presLayoutVars>
      </dgm:prSet>
      <dgm:spPr/>
      <dgm:t>
        <a:bodyPr/>
        <a:lstStyle/>
        <a:p>
          <a:endParaRPr lang="en-US"/>
        </a:p>
      </dgm:t>
    </dgm:pt>
    <dgm:pt modelId="{67F041E3-AB5B-AC4A-9C46-62C55F3BD2BF}" type="pres">
      <dgm:prSet presAssocID="{0C66ADB2-8866-AE4A-B23F-4B29D6DD4FE6}" presName="accent_2" presStyleCnt="0"/>
      <dgm:spPr/>
    </dgm:pt>
    <dgm:pt modelId="{DF083F70-49EC-F34C-B38B-7C38E860C87F}" type="pres">
      <dgm:prSet presAssocID="{0C66ADB2-8866-AE4A-B23F-4B29D6DD4FE6}"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18D91D4D-884C-A34F-BBA5-E2BF63CD64C3}" type="pres">
      <dgm:prSet presAssocID="{45A4A5AC-B507-4E41-8F1A-C5B0AA00B831}" presName="text_3" presStyleLbl="node1" presStyleIdx="2" presStyleCnt="3">
        <dgm:presLayoutVars>
          <dgm:bulletEnabled val="1"/>
        </dgm:presLayoutVars>
      </dgm:prSet>
      <dgm:spPr/>
      <dgm:t>
        <a:bodyPr/>
        <a:lstStyle/>
        <a:p>
          <a:endParaRPr lang="en-US"/>
        </a:p>
      </dgm:t>
    </dgm:pt>
    <dgm:pt modelId="{C28A91B2-331E-5944-B8A2-54475BCD54FD}" type="pres">
      <dgm:prSet presAssocID="{45A4A5AC-B507-4E41-8F1A-C5B0AA00B831}" presName="accent_3" presStyleCnt="0"/>
      <dgm:spPr/>
    </dgm:pt>
    <dgm:pt modelId="{9FA66154-747F-1D4D-AC69-54EBD5A42FA8}" type="pres">
      <dgm:prSet presAssocID="{45A4A5AC-B507-4E41-8F1A-C5B0AA00B831}"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264F27F9-DDE2-40EF-B383-B7378E069A52}" type="presOf" srcId="{E420466C-6866-4D4F-A948-54559F701BE0}" destId="{38FB857B-934C-B84C-8173-73848F360F7E}" srcOrd="0" destOrd="0" presId="urn:microsoft.com/office/officeart/2008/layout/VerticalCurvedList"/>
    <dgm:cxn modelId="{42F16217-200D-4F55-925B-944511BFB1C5}" type="presOf" srcId="{0C66ADB2-8866-AE4A-B23F-4B29D6DD4FE6}" destId="{A7D61C51-60F3-EF47-9ACC-7000B96B1FC7}" srcOrd="0" destOrd="0" presId="urn:microsoft.com/office/officeart/2008/layout/VerticalCurvedList"/>
    <dgm:cxn modelId="{1869FD6D-631A-42B9-913D-CB71F13AF928}" type="presOf" srcId="{70EDF41C-D74B-684B-BD88-697C6B00A1B3}" destId="{AA3BAB5E-3FCD-8842-839D-EA3E1AE52680}" srcOrd="0" destOrd="0" presId="urn:microsoft.com/office/officeart/2008/layout/VerticalCurvedList"/>
    <dgm:cxn modelId="{9DE80DBA-91FA-7E4E-888A-EDB184A938EF}" srcId="{E420466C-6866-4D4F-A948-54559F701BE0}" destId="{0C66ADB2-8866-AE4A-B23F-4B29D6DD4FE6}" srcOrd="1" destOrd="0" parTransId="{21E50A84-A60C-CC46-8DC6-6025A25501F5}" sibTransId="{1CD638C1-F3B5-9347-8A03-A1D58016DA66}"/>
    <dgm:cxn modelId="{55C55841-D4BC-4507-B2C2-CB78FE99A932}" type="presOf" srcId="{37FCC527-DECE-5645-AB97-2648A6E73691}" destId="{44A8EE11-9EE0-2448-A30F-CB42A1A0BBB8}" srcOrd="0" destOrd="0" presId="urn:microsoft.com/office/officeart/2008/layout/VerticalCurvedList"/>
    <dgm:cxn modelId="{43BF351C-EC34-E641-B0C1-4B3A8F573186}" srcId="{E420466C-6866-4D4F-A948-54559F701BE0}" destId="{37FCC527-DECE-5645-AB97-2648A6E73691}" srcOrd="0" destOrd="0" parTransId="{F03894AC-6EB9-4E4F-8147-BDFFD35948F5}" sibTransId="{70EDF41C-D74B-684B-BD88-697C6B00A1B3}"/>
    <dgm:cxn modelId="{4448A4CC-5DFB-9C44-BD5B-AB68D7F26EB4}" srcId="{E420466C-6866-4D4F-A948-54559F701BE0}" destId="{45A4A5AC-B507-4E41-8F1A-C5B0AA00B831}" srcOrd="2" destOrd="0" parTransId="{42A0ED70-56ED-2D4A-BCFA-6301C580C131}" sibTransId="{5A54045A-16F7-1745-9728-CE02E59A84EA}"/>
    <dgm:cxn modelId="{0FA25567-6BD0-4FC6-B5FA-BA7C422A6CB1}" type="presOf" srcId="{45A4A5AC-B507-4E41-8F1A-C5B0AA00B831}" destId="{18D91D4D-884C-A34F-BBA5-E2BF63CD64C3}" srcOrd="0" destOrd="0" presId="urn:microsoft.com/office/officeart/2008/layout/VerticalCurvedList"/>
    <dgm:cxn modelId="{466339AE-9706-4AAC-AEB9-59B5E5D59A90}" type="presParOf" srcId="{38FB857B-934C-B84C-8173-73848F360F7E}" destId="{CE7B5AC0-70C2-EF4F-86C8-777FA3248DE3}" srcOrd="0" destOrd="0" presId="urn:microsoft.com/office/officeart/2008/layout/VerticalCurvedList"/>
    <dgm:cxn modelId="{2E6D576F-6080-4DE2-AB66-03845E308797}" type="presParOf" srcId="{CE7B5AC0-70C2-EF4F-86C8-777FA3248DE3}" destId="{6CEC44E0-D4E9-F94B-B2B7-C114C8C5E73B}" srcOrd="0" destOrd="0" presId="urn:microsoft.com/office/officeart/2008/layout/VerticalCurvedList"/>
    <dgm:cxn modelId="{15C08ECE-4BF6-4222-98A8-B2AFC3A03871}" type="presParOf" srcId="{6CEC44E0-D4E9-F94B-B2B7-C114C8C5E73B}" destId="{E81F49E2-3CB5-9541-8969-1D4477E42C66}" srcOrd="0" destOrd="0" presId="urn:microsoft.com/office/officeart/2008/layout/VerticalCurvedList"/>
    <dgm:cxn modelId="{2F2A028E-6CA4-4B20-8A3B-2C885E18968B}" type="presParOf" srcId="{6CEC44E0-D4E9-F94B-B2B7-C114C8C5E73B}" destId="{AA3BAB5E-3FCD-8842-839D-EA3E1AE52680}" srcOrd="1" destOrd="0" presId="urn:microsoft.com/office/officeart/2008/layout/VerticalCurvedList"/>
    <dgm:cxn modelId="{85D6A423-1549-439D-995E-8C477FD228B3}" type="presParOf" srcId="{6CEC44E0-D4E9-F94B-B2B7-C114C8C5E73B}" destId="{AE88FFAB-38EE-B744-BEA6-F7ADAEE26A86}" srcOrd="2" destOrd="0" presId="urn:microsoft.com/office/officeart/2008/layout/VerticalCurvedList"/>
    <dgm:cxn modelId="{DE50FDA9-C18F-4AE7-B09E-E37DE0276FEE}" type="presParOf" srcId="{6CEC44E0-D4E9-F94B-B2B7-C114C8C5E73B}" destId="{AA7EE6A7-7438-6447-BAA3-A5C9B713A60E}" srcOrd="3" destOrd="0" presId="urn:microsoft.com/office/officeart/2008/layout/VerticalCurvedList"/>
    <dgm:cxn modelId="{66DAC314-78D7-4796-865C-760C6C29D17C}" type="presParOf" srcId="{CE7B5AC0-70C2-EF4F-86C8-777FA3248DE3}" destId="{44A8EE11-9EE0-2448-A30F-CB42A1A0BBB8}" srcOrd="1" destOrd="0" presId="urn:microsoft.com/office/officeart/2008/layout/VerticalCurvedList"/>
    <dgm:cxn modelId="{A3F737C1-C77B-4D28-8949-B70A2416ADE9}" type="presParOf" srcId="{CE7B5AC0-70C2-EF4F-86C8-777FA3248DE3}" destId="{CC0DFEFB-2ADA-854D-95EF-B9A76BB42B7F}" srcOrd="2" destOrd="0" presId="urn:microsoft.com/office/officeart/2008/layout/VerticalCurvedList"/>
    <dgm:cxn modelId="{2D96E70D-3C1F-47A3-A261-F3377CF9587D}" type="presParOf" srcId="{CC0DFEFB-2ADA-854D-95EF-B9A76BB42B7F}" destId="{630E20BD-3395-1841-B631-21C6B2ABC747}" srcOrd="0" destOrd="0" presId="urn:microsoft.com/office/officeart/2008/layout/VerticalCurvedList"/>
    <dgm:cxn modelId="{BA073382-C6F7-4421-941E-6260D788294C}" type="presParOf" srcId="{CE7B5AC0-70C2-EF4F-86C8-777FA3248DE3}" destId="{A7D61C51-60F3-EF47-9ACC-7000B96B1FC7}" srcOrd="3" destOrd="0" presId="urn:microsoft.com/office/officeart/2008/layout/VerticalCurvedList"/>
    <dgm:cxn modelId="{72360D2C-C56F-4778-A945-7F6251533F49}" type="presParOf" srcId="{CE7B5AC0-70C2-EF4F-86C8-777FA3248DE3}" destId="{67F041E3-AB5B-AC4A-9C46-62C55F3BD2BF}" srcOrd="4" destOrd="0" presId="urn:microsoft.com/office/officeart/2008/layout/VerticalCurvedList"/>
    <dgm:cxn modelId="{5493CEAC-452C-488D-BE4A-8C612A2FBFC0}" type="presParOf" srcId="{67F041E3-AB5B-AC4A-9C46-62C55F3BD2BF}" destId="{DF083F70-49EC-F34C-B38B-7C38E860C87F}" srcOrd="0" destOrd="0" presId="urn:microsoft.com/office/officeart/2008/layout/VerticalCurvedList"/>
    <dgm:cxn modelId="{4B26E317-3DFE-4092-BF14-425B333C90DD}" type="presParOf" srcId="{CE7B5AC0-70C2-EF4F-86C8-777FA3248DE3}" destId="{18D91D4D-884C-A34F-BBA5-E2BF63CD64C3}" srcOrd="5" destOrd="0" presId="urn:microsoft.com/office/officeart/2008/layout/VerticalCurvedList"/>
    <dgm:cxn modelId="{48160FED-2BF7-4A7E-A6B3-138C13A8A28A}" type="presParOf" srcId="{CE7B5AC0-70C2-EF4F-86C8-777FA3248DE3}" destId="{C28A91B2-331E-5944-B8A2-54475BCD54FD}" srcOrd="6" destOrd="0" presId="urn:microsoft.com/office/officeart/2008/layout/VerticalCurvedList"/>
    <dgm:cxn modelId="{ED82547C-5F2A-49F5-BC31-A8DA686FD07C}" type="presParOf" srcId="{C28A91B2-331E-5944-B8A2-54475BCD54FD}" destId="{9FA66154-747F-1D4D-AC69-54EBD5A42FA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152A07D-3255-D542-B705-20870BC25E3F}"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95B5F8C9-863F-5E4F-8B4D-2EE7100D6261}">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err="1" smtClean="0">
              <a:solidFill>
                <a:schemeClr val="tx1"/>
              </a:solidFill>
              <a:latin typeface="Calibri"/>
              <a:cs typeface="Calibri"/>
            </a:rPr>
            <a:t>Processionists</a:t>
          </a:r>
          <a:r>
            <a:rPr lang="en-US" b="1" dirty="0" smtClean="0">
              <a:solidFill>
                <a:schemeClr val="tx1"/>
              </a:solidFill>
              <a:latin typeface="Calibri"/>
              <a:cs typeface="Calibri"/>
            </a:rPr>
            <a:t> shall not carry any articles, which are capable of being misused as missiles or weapons. </a:t>
          </a:r>
          <a:endParaRPr lang="en-US" b="1" dirty="0">
            <a:solidFill>
              <a:schemeClr val="tx1"/>
            </a:solidFill>
            <a:latin typeface="Calibri"/>
            <a:cs typeface="Calibri"/>
          </a:endParaRPr>
        </a:p>
      </dgm:t>
    </dgm:pt>
    <dgm:pt modelId="{5079D983-3705-1B4B-81DA-57F325EDF3B2}" type="parTrans" cxnId="{757F2E9C-90FF-414C-8765-92A49515EF1A}">
      <dgm:prSet/>
      <dgm:spPr/>
      <dgm:t>
        <a:bodyPr/>
        <a:lstStyle/>
        <a:p>
          <a:endParaRPr lang="en-US" b="1">
            <a:latin typeface="Calibri"/>
            <a:cs typeface="Calibri"/>
          </a:endParaRPr>
        </a:p>
      </dgm:t>
    </dgm:pt>
    <dgm:pt modelId="{22B94B28-83FD-DC49-B69D-BE2735D555B3}" type="sibTrans" cxnId="{757F2E9C-90FF-414C-8765-92A49515EF1A}">
      <dgm:prSet/>
      <dgm:spPr/>
      <dgm:t>
        <a:bodyPr/>
        <a:lstStyle/>
        <a:p>
          <a:endParaRPr lang="en-US" b="1">
            <a:latin typeface="Calibri"/>
            <a:cs typeface="Calibri"/>
          </a:endParaRPr>
        </a:p>
      </dgm:t>
    </dgm:pt>
    <dgm:pt modelId="{D720FE5D-2435-6B4C-A550-1A794B51AE56}">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Posters issued by other parties and candidates shall not be removed or defaced. </a:t>
          </a:r>
          <a:endParaRPr lang="en-US" b="1" dirty="0">
            <a:solidFill>
              <a:schemeClr val="tx1"/>
            </a:solidFill>
            <a:latin typeface="Calibri"/>
            <a:cs typeface="Calibri"/>
          </a:endParaRPr>
        </a:p>
      </dgm:t>
    </dgm:pt>
    <dgm:pt modelId="{75770CA4-4538-DA44-9318-88EA797EF1F4}" type="parTrans" cxnId="{0B73B93B-BB92-F641-9616-32C00D74C717}">
      <dgm:prSet/>
      <dgm:spPr/>
      <dgm:t>
        <a:bodyPr/>
        <a:lstStyle/>
        <a:p>
          <a:endParaRPr lang="en-US" b="1">
            <a:latin typeface="Calibri"/>
            <a:cs typeface="Calibri"/>
          </a:endParaRPr>
        </a:p>
      </dgm:t>
    </dgm:pt>
    <dgm:pt modelId="{7464A605-C15C-B84B-93D1-52A7565948C5}" type="sibTrans" cxnId="{0B73B93B-BB92-F641-9616-32C00D74C717}">
      <dgm:prSet/>
      <dgm:spPr/>
      <dgm:t>
        <a:bodyPr/>
        <a:lstStyle/>
        <a:p>
          <a:endParaRPr lang="en-US" b="1">
            <a:latin typeface="Calibri"/>
            <a:cs typeface="Calibri"/>
          </a:endParaRPr>
        </a:p>
      </dgm:t>
    </dgm:pt>
    <dgm:pt modelId="{FDC6EEBD-A557-3B46-B47B-1A317156C2C4}">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Posters, flags, symbols or any other propaganda material shall not be displayed in the place being used on the day of poll for distribution of identity slips or within 200 meter radius of  polling stations. </a:t>
          </a:r>
          <a:endParaRPr lang="en-US" b="1" dirty="0">
            <a:solidFill>
              <a:schemeClr val="tx1"/>
            </a:solidFill>
            <a:latin typeface="Calibri"/>
            <a:cs typeface="Calibri"/>
          </a:endParaRPr>
        </a:p>
      </dgm:t>
    </dgm:pt>
    <dgm:pt modelId="{A2F309ED-CC7C-1842-8159-A5B0A98C7933}" type="parTrans" cxnId="{AFCB0B78-6567-8B44-8A65-7DF9C1F395F9}">
      <dgm:prSet/>
      <dgm:spPr/>
      <dgm:t>
        <a:bodyPr/>
        <a:lstStyle/>
        <a:p>
          <a:endParaRPr lang="en-US" b="1">
            <a:latin typeface="Calibri"/>
            <a:cs typeface="Calibri"/>
          </a:endParaRPr>
        </a:p>
      </dgm:t>
    </dgm:pt>
    <dgm:pt modelId="{D3F9C3D8-B3B8-0B4B-8BA8-E67EBF7EAA0F}" type="sibTrans" cxnId="{AFCB0B78-6567-8B44-8A65-7DF9C1F395F9}">
      <dgm:prSet/>
      <dgm:spPr/>
      <dgm:t>
        <a:bodyPr/>
        <a:lstStyle/>
        <a:p>
          <a:endParaRPr lang="en-US" b="1">
            <a:latin typeface="Calibri"/>
            <a:cs typeface="Calibri"/>
          </a:endParaRPr>
        </a:p>
      </dgm:t>
    </dgm:pt>
    <dgm:pt modelId="{BD8965E8-0BF0-384F-BD74-F9CEE2F0BE65}" type="pres">
      <dgm:prSet presAssocID="{7152A07D-3255-D542-B705-20870BC25E3F}" presName="Name0" presStyleCnt="0">
        <dgm:presLayoutVars>
          <dgm:chMax val="7"/>
          <dgm:chPref val="7"/>
          <dgm:dir/>
        </dgm:presLayoutVars>
      </dgm:prSet>
      <dgm:spPr/>
      <dgm:t>
        <a:bodyPr/>
        <a:lstStyle/>
        <a:p>
          <a:endParaRPr lang="en-US"/>
        </a:p>
      </dgm:t>
    </dgm:pt>
    <dgm:pt modelId="{8FA2625E-2D58-514A-8EDD-B1EF16F4D958}" type="pres">
      <dgm:prSet presAssocID="{7152A07D-3255-D542-B705-20870BC25E3F}" presName="Name1" presStyleCnt="0"/>
      <dgm:spPr/>
    </dgm:pt>
    <dgm:pt modelId="{1437A605-284A-B540-A77A-C1BF77CF5849}" type="pres">
      <dgm:prSet presAssocID="{7152A07D-3255-D542-B705-20870BC25E3F}" presName="cycle" presStyleCnt="0"/>
      <dgm:spPr/>
    </dgm:pt>
    <dgm:pt modelId="{D11C0110-AF1E-0F4E-8E7D-A80854AB6E6B}" type="pres">
      <dgm:prSet presAssocID="{7152A07D-3255-D542-B705-20870BC25E3F}" presName="srcNode" presStyleLbl="node1" presStyleIdx="0" presStyleCnt="3"/>
      <dgm:spPr/>
    </dgm:pt>
    <dgm:pt modelId="{D1D3C877-F0BE-4A44-AF31-25653D656C40}" type="pres">
      <dgm:prSet presAssocID="{7152A07D-3255-D542-B705-20870BC25E3F}" presName="conn" presStyleLbl="parChTrans1D2" presStyleIdx="0" presStyleCnt="1"/>
      <dgm:spPr/>
      <dgm:t>
        <a:bodyPr/>
        <a:lstStyle/>
        <a:p>
          <a:endParaRPr lang="en-US"/>
        </a:p>
      </dgm:t>
    </dgm:pt>
    <dgm:pt modelId="{DEA8391D-2434-FF46-AA8C-7FD485AFB5DB}" type="pres">
      <dgm:prSet presAssocID="{7152A07D-3255-D542-B705-20870BC25E3F}" presName="extraNode" presStyleLbl="node1" presStyleIdx="0" presStyleCnt="3"/>
      <dgm:spPr/>
    </dgm:pt>
    <dgm:pt modelId="{680CED52-8F09-3946-927E-475D78435A01}" type="pres">
      <dgm:prSet presAssocID="{7152A07D-3255-D542-B705-20870BC25E3F}" presName="dstNode" presStyleLbl="node1" presStyleIdx="0" presStyleCnt="3"/>
      <dgm:spPr/>
    </dgm:pt>
    <dgm:pt modelId="{6CB1B709-0BE1-BE4C-A643-081727512226}" type="pres">
      <dgm:prSet presAssocID="{95B5F8C9-863F-5E4F-8B4D-2EE7100D6261}" presName="text_1" presStyleLbl="node1" presStyleIdx="0" presStyleCnt="3">
        <dgm:presLayoutVars>
          <dgm:bulletEnabled val="1"/>
        </dgm:presLayoutVars>
      </dgm:prSet>
      <dgm:spPr/>
      <dgm:t>
        <a:bodyPr/>
        <a:lstStyle/>
        <a:p>
          <a:endParaRPr lang="en-US"/>
        </a:p>
      </dgm:t>
    </dgm:pt>
    <dgm:pt modelId="{C7F4DF6E-09AF-A54C-B3E9-DA9800A83177}" type="pres">
      <dgm:prSet presAssocID="{95B5F8C9-863F-5E4F-8B4D-2EE7100D6261}" presName="accent_1" presStyleCnt="0"/>
      <dgm:spPr/>
    </dgm:pt>
    <dgm:pt modelId="{8D09F03F-6736-A64A-AF67-AC213234CAEF}" type="pres">
      <dgm:prSet presAssocID="{95B5F8C9-863F-5E4F-8B4D-2EE7100D6261}"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5B032022-2EB6-0144-99CA-20744DEF31D7}" type="pres">
      <dgm:prSet presAssocID="{D720FE5D-2435-6B4C-A550-1A794B51AE56}" presName="text_2" presStyleLbl="node1" presStyleIdx="1" presStyleCnt="3">
        <dgm:presLayoutVars>
          <dgm:bulletEnabled val="1"/>
        </dgm:presLayoutVars>
      </dgm:prSet>
      <dgm:spPr/>
      <dgm:t>
        <a:bodyPr/>
        <a:lstStyle/>
        <a:p>
          <a:endParaRPr lang="en-US"/>
        </a:p>
      </dgm:t>
    </dgm:pt>
    <dgm:pt modelId="{101717EE-3122-D24E-90F5-82B2899CF8BD}" type="pres">
      <dgm:prSet presAssocID="{D720FE5D-2435-6B4C-A550-1A794B51AE56}" presName="accent_2" presStyleCnt="0"/>
      <dgm:spPr/>
    </dgm:pt>
    <dgm:pt modelId="{A2EA16B4-B938-CA43-8683-BA41ED23F904}" type="pres">
      <dgm:prSet presAssocID="{D720FE5D-2435-6B4C-A550-1A794B51AE56}"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A2DCE938-27CC-4942-99C4-93B232EE5D22}" type="pres">
      <dgm:prSet presAssocID="{FDC6EEBD-A557-3B46-B47B-1A317156C2C4}" presName="text_3" presStyleLbl="node1" presStyleIdx="2" presStyleCnt="3">
        <dgm:presLayoutVars>
          <dgm:bulletEnabled val="1"/>
        </dgm:presLayoutVars>
      </dgm:prSet>
      <dgm:spPr/>
      <dgm:t>
        <a:bodyPr/>
        <a:lstStyle/>
        <a:p>
          <a:endParaRPr lang="en-US"/>
        </a:p>
      </dgm:t>
    </dgm:pt>
    <dgm:pt modelId="{A4E491E7-62B4-2842-9BB5-10265780D664}" type="pres">
      <dgm:prSet presAssocID="{FDC6EEBD-A557-3B46-B47B-1A317156C2C4}" presName="accent_3" presStyleCnt="0"/>
      <dgm:spPr/>
    </dgm:pt>
    <dgm:pt modelId="{11536186-56E1-EA41-A373-E9A38E901E4E}" type="pres">
      <dgm:prSet presAssocID="{FDC6EEBD-A557-3B46-B47B-1A317156C2C4}"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DAD9B451-502C-4714-914B-AD42FA6EF180}" type="presOf" srcId="{22B94B28-83FD-DC49-B69D-BE2735D555B3}" destId="{D1D3C877-F0BE-4A44-AF31-25653D656C40}" srcOrd="0" destOrd="0" presId="urn:microsoft.com/office/officeart/2008/layout/VerticalCurvedList"/>
    <dgm:cxn modelId="{32CDDFCD-11F9-481C-A9E6-F07E0784F57E}" type="presOf" srcId="{D720FE5D-2435-6B4C-A550-1A794B51AE56}" destId="{5B032022-2EB6-0144-99CA-20744DEF31D7}" srcOrd="0" destOrd="0" presId="urn:microsoft.com/office/officeart/2008/layout/VerticalCurvedList"/>
    <dgm:cxn modelId="{0B73B93B-BB92-F641-9616-32C00D74C717}" srcId="{7152A07D-3255-D542-B705-20870BC25E3F}" destId="{D720FE5D-2435-6B4C-A550-1A794B51AE56}" srcOrd="1" destOrd="0" parTransId="{75770CA4-4538-DA44-9318-88EA797EF1F4}" sibTransId="{7464A605-C15C-B84B-93D1-52A7565948C5}"/>
    <dgm:cxn modelId="{757F2E9C-90FF-414C-8765-92A49515EF1A}" srcId="{7152A07D-3255-D542-B705-20870BC25E3F}" destId="{95B5F8C9-863F-5E4F-8B4D-2EE7100D6261}" srcOrd="0" destOrd="0" parTransId="{5079D983-3705-1B4B-81DA-57F325EDF3B2}" sibTransId="{22B94B28-83FD-DC49-B69D-BE2735D555B3}"/>
    <dgm:cxn modelId="{AFCB0B78-6567-8B44-8A65-7DF9C1F395F9}" srcId="{7152A07D-3255-D542-B705-20870BC25E3F}" destId="{FDC6EEBD-A557-3B46-B47B-1A317156C2C4}" srcOrd="2" destOrd="0" parTransId="{A2F309ED-CC7C-1842-8159-A5B0A98C7933}" sibTransId="{D3F9C3D8-B3B8-0B4B-8BA8-E67EBF7EAA0F}"/>
    <dgm:cxn modelId="{D5407F66-CFCA-45C1-ACD4-540A1C65F450}" type="presOf" srcId="{95B5F8C9-863F-5E4F-8B4D-2EE7100D6261}" destId="{6CB1B709-0BE1-BE4C-A643-081727512226}" srcOrd="0" destOrd="0" presId="urn:microsoft.com/office/officeart/2008/layout/VerticalCurvedList"/>
    <dgm:cxn modelId="{CD909CD4-86CB-4B44-8600-455854F95574}" type="presOf" srcId="{FDC6EEBD-A557-3B46-B47B-1A317156C2C4}" destId="{A2DCE938-27CC-4942-99C4-93B232EE5D22}" srcOrd="0" destOrd="0" presId="urn:microsoft.com/office/officeart/2008/layout/VerticalCurvedList"/>
    <dgm:cxn modelId="{0A43D89D-7A19-422C-B05C-9A73D76FD71B}" type="presOf" srcId="{7152A07D-3255-D542-B705-20870BC25E3F}" destId="{BD8965E8-0BF0-384F-BD74-F9CEE2F0BE65}" srcOrd="0" destOrd="0" presId="urn:microsoft.com/office/officeart/2008/layout/VerticalCurvedList"/>
    <dgm:cxn modelId="{EB2AEAE3-7A66-4D18-8CC0-8F9FB548718F}" type="presParOf" srcId="{BD8965E8-0BF0-384F-BD74-F9CEE2F0BE65}" destId="{8FA2625E-2D58-514A-8EDD-B1EF16F4D958}" srcOrd="0" destOrd="0" presId="urn:microsoft.com/office/officeart/2008/layout/VerticalCurvedList"/>
    <dgm:cxn modelId="{C931D9A7-6899-4236-8450-E73AD7AF8625}" type="presParOf" srcId="{8FA2625E-2D58-514A-8EDD-B1EF16F4D958}" destId="{1437A605-284A-B540-A77A-C1BF77CF5849}" srcOrd="0" destOrd="0" presId="urn:microsoft.com/office/officeart/2008/layout/VerticalCurvedList"/>
    <dgm:cxn modelId="{59AD2412-66E8-4850-B5FE-86A95B9070E1}" type="presParOf" srcId="{1437A605-284A-B540-A77A-C1BF77CF5849}" destId="{D11C0110-AF1E-0F4E-8E7D-A80854AB6E6B}" srcOrd="0" destOrd="0" presId="urn:microsoft.com/office/officeart/2008/layout/VerticalCurvedList"/>
    <dgm:cxn modelId="{2BE5C01E-706B-4862-822B-3E1B8BC95D27}" type="presParOf" srcId="{1437A605-284A-B540-A77A-C1BF77CF5849}" destId="{D1D3C877-F0BE-4A44-AF31-25653D656C40}" srcOrd="1" destOrd="0" presId="urn:microsoft.com/office/officeart/2008/layout/VerticalCurvedList"/>
    <dgm:cxn modelId="{EC49BB16-EAB9-4CF2-B3BE-17E458307814}" type="presParOf" srcId="{1437A605-284A-B540-A77A-C1BF77CF5849}" destId="{DEA8391D-2434-FF46-AA8C-7FD485AFB5DB}" srcOrd="2" destOrd="0" presId="urn:microsoft.com/office/officeart/2008/layout/VerticalCurvedList"/>
    <dgm:cxn modelId="{8F47AD51-4613-4F77-8448-3D03D07C2819}" type="presParOf" srcId="{1437A605-284A-B540-A77A-C1BF77CF5849}" destId="{680CED52-8F09-3946-927E-475D78435A01}" srcOrd="3" destOrd="0" presId="urn:microsoft.com/office/officeart/2008/layout/VerticalCurvedList"/>
    <dgm:cxn modelId="{5BD22936-3997-4489-925A-375FB6F11243}" type="presParOf" srcId="{8FA2625E-2D58-514A-8EDD-B1EF16F4D958}" destId="{6CB1B709-0BE1-BE4C-A643-081727512226}" srcOrd="1" destOrd="0" presId="urn:microsoft.com/office/officeart/2008/layout/VerticalCurvedList"/>
    <dgm:cxn modelId="{CDED974F-8AA5-40BF-B4B9-0F5BAA408B7D}" type="presParOf" srcId="{8FA2625E-2D58-514A-8EDD-B1EF16F4D958}" destId="{C7F4DF6E-09AF-A54C-B3E9-DA9800A83177}" srcOrd="2" destOrd="0" presId="urn:microsoft.com/office/officeart/2008/layout/VerticalCurvedList"/>
    <dgm:cxn modelId="{BA175A71-39A0-406E-A26C-845CD1E88287}" type="presParOf" srcId="{C7F4DF6E-09AF-A54C-B3E9-DA9800A83177}" destId="{8D09F03F-6736-A64A-AF67-AC213234CAEF}" srcOrd="0" destOrd="0" presId="urn:microsoft.com/office/officeart/2008/layout/VerticalCurvedList"/>
    <dgm:cxn modelId="{3E4ED44B-8E6A-4DA3-9A44-A2863C93438A}" type="presParOf" srcId="{8FA2625E-2D58-514A-8EDD-B1EF16F4D958}" destId="{5B032022-2EB6-0144-99CA-20744DEF31D7}" srcOrd="3" destOrd="0" presId="urn:microsoft.com/office/officeart/2008/layout/VerticalCurvedList"/>
    <dgm:cxn modelId="{96188BF6-18E2-401B-B0B5-610D486E2258}" type="presParOf" srcId="{8FA2625E-2D58-514A-8EDD-B1EF16F4D958}" destId="{101717EE-3122-D24E-90F5-82B2899CF8BD}" srcOrd="4" destOrd="0" presId="urn:microsoft.com/office/officeart/2008/layout/VerticalCurvedList"/>
    <dgm:cxn modelId="{8CB99E17-A73B-4A76-8EE4-A9E98B42AFF1}" type="presParOf" srcId="{101717EE-3122-D24E-90F5-82B2899CF8BD}" destId="{A2EA16B4-B938-CA43-8683-BA41ED23F904}" srcOrd="0" destOrd="0" presId="urn:microsoft.com/office/officeart/2008/layout/VerticalCurvedList"/>
    <dgm:cxn modelId="{6F016FE1-0D1A-45F4-A1FE-3DDE6B84EAAD}" type="presParOf" srcId="{8FA2625E-2D58-514A-8EDD-B1EF16F4D958}" destId="{A2DCE938-27CC-4942-99C4-93B232EE5D22}" srcOrd="5" destOrd="0" presId="urn:microsoft.com/office/officeart/2008/layout/VerticalCurvedList"/>
    <dgm:cxn modelId="{FC2A6D65-3F98-48C6-83B3-494BAD8278C4}" type="presParOf" srcId="{8FA2625E-2D58-514A-8EDD-B1EF16F4D958}" destId="{A4E491E7-62B4-2842-9BB5-10265780D664}" srcOrd="6" destOrd="0" presId="urn:microsoft.com/office/officeart/2008/layout/VerticalCurvedList"/>
    <dgm:cxn modelId="{4A4AB0E3-F8FB-479C-9E2E-4176424321BA}" type="presParOf" srcId="{A4E491E7-62B4-2842-9BB5-10265780D664}" destId="{11536186-56E1-EA41-A373-E9A38E901E4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301BA65-0004-9942-973A-AD41494CEEDD}"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E88257F3-A17E-AE4C-B799-961251F1B279}">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b="1" dirty="0" smtClean="0">
              <a:solidFill>
                <a:schemeClr val="tx1"/>
              </a:solidFill>
              <a:latin typeface="Calibri"/>
              <a:cs typeface="Calibri"/>
            </a:rPr>
            <a:t>Loudspeakers whether static or mounted on moving vehicles shall not be used either before 6 a.m. or after 10 p.m. and without the prior written permission of the authorities concerned.</a:t>
          </a:r>
          <a:endParaRPr lang="en-US" sz="2200" b="1" dirty="0">
            <a:solidFill>
              <a:schemeClr val="tx1"/>
            </a:solidFill>
            <a:latin typeface="Calibri"/>
            <a:cs typeface="Calibri"/>
          </a:endParaRPr>
        </a:p>
      </dgm:t>
    </dgm:pt>
    <dgm:pt modelId="{737F9CF4-E8D4-E641-9B15-0FF45D49DC29}" type="parTrans" cxnId="{548D6D65-FE03-5E4D-A61B-2CF3AEDC7759}">
      <dgm:prSet/>
      <dgm:spPr/>
      <dgm:t>
        <a:bodyPr/>
        <a:lstStyle/>
        <a:p>
          <a:endParaRPr lang="en-US" sz="2200" b="1">
            <a:latin typeface="Calibri"/>
            <a:cs typeface="Calibri"/>
          </a:endParaRPr>
        </a:p>
      </dgm:t>
    </dgm:pt>
    <dgm:pt modelId="{555EC7A0-1CBF-9C47-9C69-B0E3C1AC5877}" type="sibTrans" cxnId="{548D6D65-FE03-5E4D-A61B-2CF3AEDC7759}">
      <dgm:prSet/>
      <dgm:spPr/>
      <dgm:t>
        <a:bodyPr/>
        <a:lstStyle/>
        <a:p>
          <a:endParaRPr lang="en-US" sz="2200" b="1">
            <a:latin typeface="Calibri"/>
            <a:cs typeface="Calibri"/>
          </a:endParaRPr>
        </a:p>
      </dgm:t>
    </dgm:pt>
    <dgm:pt modelId="{92A28DD7-1859-3A4F-B469-8ED6AF34A168}">
      <dgm:prSet custT="1">
        <dgm:style>
          <a:lnRef idx="1">
            <a:schemeClr val="accent6"/>
          </a:lnRef>
          <a:fillRef idx="2">
            <a:schemeClr val="accent6"/>
          </a:fillRef>
          <a:effectRef idx="1">
            <a:schemeClr val="accent6"/>
          </a:effectRef>
          <a:fontRef idx="minor">
            <a:schemeClr val="dk1"/>
          </a:fontRef>
        </dgm:style>
      </dgm:prSet>
      <dgm:spPr>
        <a:noFill/>
      </dgm:spPr>
      <dgm:t>
        <a:bodyPr/>
        <a:lstStyle/>
        <a:p>
          <a:pPr rtl="0"/>
          <a:r>
            <a:rPr lang="en-US" sz="2300" b="1" dirty="0" smtClean="0">
              <a:solidFill>
                <a:schemeClr val="accent6">
                  <a:lumMod val="75000"/>
                </a:schemeClr>
              </a:solidFill>
              <a:latin typeface="Calibri"/>
              <a:cs typeface="Calibri"/>
            </a:rPr>
            <a:t>No person who has been assessed to be having a security threat and therefore provided official security or who has private security guards for himself, shall be appointed as an election agent or polling agent or counting agent. </a:t>
          </a:r>
          <a:endParaRPr lang="en-US" sz="2300" b="1" dirty="0">
            <a:solidFill>
              <a:schemeClr val="accent6">
                <a:lumMod val="75000"/>
              </a:schemeClr>
            </a:solidFill>
            <a:latin typeface="Calibri"/>
            <a:cs typeface="Calibri"/>
          </a:endParaRPr>
        </a:p>
      </dgm:t>
    </dgm:pt>
    <dgm:pt modelId="{04BB21E4-0222-A546-BB3D-E935D720980B}" type="parTrans" cxnId="{566AF437-35CC-0146-B50A-1099A06CDAD4}">
      <dgm:prSet/>
      <dgm:spPr/>
      <dgm:t>
        <a:bodyPr/>
        <a:lstStyle/>
        <a:p>
          <a:endParaRPr lang="en-US" b="1">
            <a:latin typeface="Calibri"/>
            <a:cs typeface="Calibri"/>
          </a:endParaRPr>
        </a:p>
      </dgm:t>
    </dgm:pt>
    <dgm:pt modelId="{6A08ED87-1ED4-2E43-B872-6567AF12F3EA}" type="sibTrans" cxnId="{566AF437-35CC-0146-B50A-1099A06CDAD4}">
      <dgm:prSet/>
      <dgm:spPr/>
      <dgm:t>
        <a:bodyPr/>
        <a:lstStyle/>
        <a:p>
          <a:endParaRPr lang="en-US" b="1">
            <a:latin typeface="Calibri"/>
            <a:cs typeface="Calibri"/>
          </a:endParaRPr>
        </a:p>
      </dgm:t>
    </dgm:pt>
    <dgm:pt modelId="{F858DED1-8D74-46AE-AC11-1FCC399F60C7}">
      <dgm:prSet/>
      <dgm:spPr/>
      <dgm:t>
        <a:bodyPr/>
        <a:lstStyle/>
        <a:p>
          <a:r>
            <a:rPr lang="en-US" dirty="0" smtClean="0"/>
            <a:t>Wearables like caps, shawl etc. with political party's name/symbol/slogan are not allowed inside the polling stations on the poll day. </a:t>
          </a:r>
          <a:r>
            <a:rPr lang="en-US" i="1" dirty="0" smtClean="0"/>
            <a:t>This may be adhered to on the date of counting at counting venue also.</a:t>
          </a:r>
          <a:endParaRPr lang="en-US" i="1" dirty="0"/>
        </a:p>
      </dgm:t>
    </dgm:pt>
    <dgm:pt modelId="{29838F53-835A-4D0D-83AC-561A40F7CEC1}" type="parTrans" cxnId="{033CD312-9DF1-485C-9AEB-17A167C5321A}">
      <dgm:prSet/>
      <dgm:spPr/>
      <dgm:t>
        <a:bodyPr/>
        <a:lstStyle/>
        <a:p>
          <a:endParaRPr lang="en-IN"/>
        </a:p>
      </dgm:t>
    </dgm:pt>
    <dgm:pt modelId="{E85E5443-C620-4EDD-A932-0929A1FAB0C6}" type="sibTrans" cxnId="{033CD312-9DF1-485C-9AEB-17A167C5321A}">
      <dgm:prSet/>
      <dgm:spPr/>
      <dgm:t>
        <a:bodyPr/>
        <a:lstStyle/>
        <a:p>
          <a:endParaRPr lang="en-IN"/>
        </a:p>
      </dgm:t>
    </dgm:pt>
    <dgm:pt modelId="{A15A632D-187E-3849-B663-A6095861A11E}" type="pres">
      <dgm:prSet presAssocID="{7301BA65-0004-9942-973A-AD41494CEEDD}" presName="Name0" presStyleCnt="0">
        <dgm:presLayoutVars>
          <dgm:chMax val="7"/>
          <dgm:chPref val="7"/>
          <dgm:dir/>
        </dgm:presLayoutVars>
      </dgm:prSet>
      <dgm:spPr/>
      <dgm:t>
        <a:bodyPr/>
        <a:lstStyle/>
        <a:p>
          <a:endParaRPr lang="en-US"/>
        </a:p>
      </dgm:t>
    </dgm:pt>
    <dgm:pt modelId="{2D0D5F65-31FE-5A4B-87A4-7FAA1225AC05}" type="pres">
      <dgm:prSet presAssocID="{7301BA65-0004-9942-973A-AD41494CEEDD}" presName="Name1" presStyleCnt="0"/>
      <dgm:spPr/>
    </dgm:pt>
    <dgm:pt modelId="{2994E784-576B-D446-8310-0A3CAEF7DC7D}" type="pres">
      <dgm:prSet presAssocID="{7301BA65-0004-9942-973A-AD41494CEEDD}" presName="cycle" presStyleCnt="0"/>
      <dgm:spPr/>
    </dgm:pt>
    <dgm:pt modelId="{7BAAFCC0-EE2E-1544-BA8F-2D1E94EC13C8}" type="pres">
      <dgm:prSet presAssocID="{7301BA65-0004-9942-973A-AD41494CEEDD}" presName="srcNode" presStyleLbl="node1" presStyleIdx="0" presStyleCnt="3"/>
      <dgm:spPr/>
    </dgm:pt>
    <dgm:pt modelId="{7E7C0394-BE87-7245-A249-0FB3AF52D37E}" type="pres">
      <dgm:prSet presAssocID="{7301BA65-0004-9942-973A-AD41494CEEDD}" presName="conn" presStyleLbl="parChTrans1D2" presStyleIdx="0" presStyleCnt="1"/>
      <dgm:spPr/>
      <dgm:t>
        <a:bodyPr/>
        <a:lstStyle/>
        <a:p>
          <a:endParaRPr lang="en-US"/>
        </a:p>
      </dgm:t>
    </dgm:pt>
    <dgm:pt modelId="{7CA111DC-E325-5F44-B877-457057D22D65}" type="pres">
      <dgm:prSet presAssocID="{7301BA65-0004-9942-973A-AD41494CEEDD}" presName="extraNode" presStyleLbl="node1" presStyleIdx="0" presStyleCnt="3"/>
      <dgm:spPr/>
    </dgm:pt>
    <dgm:pt modelId="{2724726F-8C84-CD40-95F0-35B271D0B33D}" type="pres">
      <dgm:prSet presAssocID="{7301BA65-0004-9942-973A-AD41494CEEDD}" presName="dstNode" presStyleLbl="node1" presStyleIdx="0" presStyleCnt="3"/>
      <dgm:spPr/>
    </dgm:pt>
    <dgm:pt modelId="{7A5624A7-B985-C249-B629-2064AF1AC33D}" type="pres">
      <dgm:prSet presAssocID="{E88257F3-A17E-AE4C-B799-961251F1B279}" presName="text_1" presStyleLbl="node1" presStyleIdx="0" presStyleCnt="3" custLinFactNeighborX="1038" custLinFactNeighborY="-18635">
        <dgm:presLayoutVars>
          <dgm:bulletEnabled val="1"/>
        </dgm:presLayoutVars>
      </dgm:prSet>
      <dgm:spPr/>
      <dgm:t>
        <a:bodyPr/>
        <a:lstStyle/>
        <a:p>
          <a:endParaRPr lang="en-US"/>
        </a:p>
      </dgm:t>
    </dgm:pt>
    <dgm:pt modelId="{A7BFA170-79EE-4A4C-AE0C-99F5FC369956}" type="pres">
      <dgm:prSet presAssocID="{E88257F3-A17E-AE4C-B799-961251F1B279}" presName="accent_1" presStyleCnt="0"/>
      <dgm:spPr/>
    </dgm:pt>
    <dgm:pt modelId="{6D71DA11-CFA5-B041-A059-12B1D10459AD}" type="pres">
      <dgm:prSet presAssocID="{E88257F3-A17E-AE4C-B799-961251F1B279}" presName="accentRepeatNode" presStyleLbl="solidFgAcc1" presStyleIdx="0" presStyleCnt="3" custScaleX="101430" custScaleY="99164" custLinFactNeighborX="-16397" custLinFactNeighborY="-5994"/>
      <dgm:spPr>
        <a:blipFill rotWithShape="0">
          <a:blip xmlns:r="http://schemas.openxmlformats.org/officeDocument/2006/relationships" r:embed="rId1"/>
          <a:stretch>
            <a:fillRect/>
          </a:stretch>
        </a:blipFill>
      </dgm:spPr>
      <dgm:t>
        <a:bodyPr/>
        <a:lstStyle/>
        <a:p>
          <a:endParaRPr lang="en-US"/>
        </a:p>
      </dgm:t>
    </dgm:pt>
    <dgm:pt modelId="{3B8FC1B3-DFF1-7740-AF2F-8C04937F68B4}" type="pres">
      <dgm:prSet presAssocID="{92A28DD7-1859-3A4F-B469-8ED6AF34A168}" presName="text_2" presStyleLbl="node1" presStyleIdx="1" presStyleCnt="3" custScaleY="178605" custLinFactNeighborX="1033" custLinFactNeighborY="-1279">
        <dgm:presLayoutVars>
          <dgm:bulletEnabled val="1"/>
        </dgm:presLayoutVars>
      </dgm:prSet>
      <dgm:spPr/>
      <dgm:t>
        <a:bodyPr/>
        <a:lstStyle/>
        <a:p>
          <a:endParaRPr lang="en-US"/>
        </a:p>
      </dgm:t>
    </dgm:pt>
    <dgm:pt modelId="{61DA4198-C824-EF4B-BEED-6F8B82A92882}" type="pres">
      <dgm:prSet presAssocID="{92A28DD7-1859-3A4F-B469-8ED6AF34A168}" presName="accent_2" presStyleCnt="0"/>
      <dgm:spPr/>
    </dgm:pt>
    <dgm:pt modelId="{E0E24A2C-583F-C14C-BDC3-871C20559D70}" type="pres">
      <dgm:prSet presAssocID="{92A28DD7-1859-3A4F-B469-8ED6AF34A168}" presName="accentRepeatNode" presStyleLbl="solidFgAcc1" presStyleIdx="1" presStyleCnt="3" custScaleX="85262" custScaleY="87003" custLinFactNeighborX="-31987" custLinFactNeighborY="526"/>
      <dgm:spPr/>
      <dgm:t>
        <a:bodyPr/>
        <a:lstStyle/>
        <a:p>
          <a:endParaRPr lang="en-US"/>
        </a:p>
      </dgm:t>
    </dgm:pt>
    <dgm:pt modelId="{EC4E6AF2-2999-4CE9-B386-501566EF1396}" type="pres">
      <dgm:prSet presAssocID="{F858DED1-8D74-46AE-AC11-1FCC399F60C7}" presName="text_3" presStyleLbl="node1" presStyleIdx="2" presStyleCnt="3" custScaleY="124388" custLinFactNeighborX="2337" custLinFactNeighborY="9206">
        <dgm:presLayoutVars>
          <dgm:bulletEnabled val="1"/>
        </dgm:presLayoutVars>
      </dgm:prSet>
      <dgm:spPr/>
      <dgm:t>
        <a:bodyPr/>
        <a:lstStyle/>
        <a:p>
          <a:endParaRPr lang="en-IN"/>
        </a:p>
      </dgm:t>
    </dgm:pt>
    <dgm:pt modelId="{9A73FDEF-B223-4940-804C-F45067AA0497}" type="pres">
      <dgm:prSet presAssocID="{F858DED1-8D74-46AE-AC11-1FCC399F60C7}" presName="accent_3" presStyleCnt="0"/>
      <dgm:spPr/>
    </dgm:pt>
    <dgm:pt modelId="{7E410796-E8DB-4F77-A227-E0667B9F0AE9}" type="pres">
      <dgm:prSet presAssocID="{F858DED1-8D74-46AE-AC11-1FCC399F60C7}" presName="accentRepeatNode" presStyleLbl="solidFgAcc1" presStyleIdx="2" presStyleCnt="3"/>
      <dgm:spPr/>
    </dgm:pt>
  </dgm:ptLst>
  <dgm:cxnLst>
    <dgm:cxn modelId="{C87DDE02-3B62-475B-AE0A-BCA3148BFE50}" type="presOf" srcId="{92A28DD7-1859-3A4F-B469-8ED6AF34A168}" destId="{3B8FC1B3-DFF1-7740-AF2F-8C04937F68B4}" srcOrd="0" destOrd="0" presId="urn:microsoft.com/office/officeart/2008/layout/VerticalCurvedList"/>
    <dgm:cxn modelId="{84BBD087-2CD8-4275-8FE1-DD6427F70D4A}" type="presOf" srcId="{E88257F3-A17E-AE4C-B799-961251F1B279}" destId="{7A5624A7-B985-C249-B629-2064AF1AC33D}" srcOrd="0" destOrd="0" presId="urn:microsoft.com/office/officeart/2008/layout/VerticalCurvedList"/>
    <dgm:cxn modelId="{992DD13B-7D43-4025-A7BE-4E489923B3DA}" type="presOf" srcId="{7301BA65-0004-9942-973A-AD41494CEEDD}" destId="{A15A632D-187E-3849-B663-A6095861A11E}" srcOrd="0" destOrd="0" presId="urn:microsoft.com/office/officeart/2008/layout/VerticalCurvedList"/>
    <dgm:cxn modelId="{01DDB2EA-8F7A-4E07-9709-FD79C4A0C2A1}" type="presOf" srcId="{555EC7A0-1CBF-9C47-9C69-B0E3C1AC5877}" destId="{7E7C0394-BE87-7245-A249-0FB3AF52D37E}" srcOrd="0" destOrd="0" presId="urn:microsoft.com/office/officeart/2008/layout/VerticalCurvedList"/>
    <dgm:cxn modelId="{033CD312-9DF1-485C-9AEB-17A167C5321A}" srcId="{7301BA65-0004-9942-973A-AD41494CEEDD}" destId="{F858DED1-8D74-46AE-AC11-1FCC399F60C7}" srcOrd="2" destOrd="0" parTransId="{29838F53-835A-4D0D-83AC-561A40F7CEC1}" sibTransId="{E85E5443-C620-4EDD-A932-0929A1FAB0C6}"/>
    <dgm:cxn modelId="{548D6D65-FE03-5E4D-A61B-2CF3AEDC7759}" srcId="{7301BA65-0004-9942-973A-AD41494CEEDD}" destId="{E88257F3-A17E-AE4C-B799-961251F1B279}" srcOrd="0" destOrd="0" parTransId="{737F9CF4-E8D4-E641-9B15-0FF45D49DC29}" sibTransId="{555EC7A0-1CBF-9C47-9C69-B0E3C1AC5877}"/>
    <dgm:cxn modelId="{566AF437-35CC-0146-B50A-1099A06CDAD4}" srcId="{7301BA65-0004-9942-973A-AD41494CEEDD}" destId="{92A28DD7-1859-3A4F-B469-8ED6AF34A168}" srcOrd="1" destOrd="0" parTransId="{04BB21E4-0222-A546-BB3D-E935D720980B}" sibTransId="{6A08ED87-1ED4-2E43-B872-6567AF12F3EA}"/>
    <dgm:cxn modelId="{D95B57F9-8132-4050-B997-56C4FCB42C0D}" type="presOf" srcId="{F858DED1-8D74-46AE-AC11-1FCC399F60C7}" destId="{EC4E6AF2-2999-4CE9-B386-501566EF1396}" srcOrd="0" destOrd="0" presId="urn:microsoft.com/office/officeart/2008/layout/VerticalCurvedList"/>
    <dgm:cxn modelId="{DE0D6D04-410D-4ABA-98AE-CB9C19314F70}" type="presParOf" srcId="{A15A632D-187E-3849-B663-A6095861A11E}" destId="{2D0D5F65-31FE-5A4B-87A4-7FAA1225AC05}" srcOrd="0" destOrd="0" presId="urn:microsoft.com/office/officeart/2008/layout/VerticalCurvedList"/>
    <dgm:cxn modelId="{C833E5DC-E845-4FC4-BCC5-D30E208C51C7}" type="presParOf" srcId="{2D0D5F65-31FE-5A4B-87A4-7FAA1225AC05}" destId="{2994E784-576B-D446-8310-0A3CAEF7DC7D}" srcOrd="0" destOrd="0" presId="urn:microsoft.com/office/officeart/2008/layout/VerticalCurvedList"/>
    <dgm:cxn modelId="{AF19E6A6-C392-4396-8511-7BA83FE4A794}" type="presParOf" srcId="{2994E784-576B-D446-8310-0A3CAEF7DC7D}" destId="{7BAAFCC0-EE2E-1544-BA8F-2D1E94EC13C8}" srcOrd="0" destOrd="0" presId="urn:microsoft.com/office/officeart/2008/layout/VerticalCurvedList"/>
    <dgm:cxn modelId="{429E8E29-0223-4831-985B-8306D83BE926}" type="presParOf" srcId="{2994E784-576B-D446-8310-0A3CAEF7DC7D}" destId="{7E7C0394-BE87-7245-A249-0FB3AF52D37E}" srcOrd="1" destOrd="0" presId="urn:microsoft.com/office/officeart/2008/layout/VerticalCurvedList"/>
    <dgm:cxn modelId="{B10D8CEB-9693-469C-BB47-6A8678656D5B}" type="presParOf" srcId="{2994E784-576B-D446-8310-0A3CAEF7DC7D}" destId="{7CA111DC-E325-5F44-B877-457057D22D65}" srcOrd="2" destOrd="0" presId="urn:microsoft.com/office/officeart/2008/layout/VerticalCurvedList"/>
    <dgm:cxn modelId="{A4580F57-B8C8-433F-8B8C-25F0E06508D3}" type="presParOf" srcId="{2994E784-576B-D446-8310-0A3CAEF7DC7D}" destId="{2724726F-8C84-CD40-95F0-35B271D0B33D}" srcOrd="3" destOrd="0" presId="urn:microsoft.com/office/officeart/2008/layout/VerticalCurvedList"/>
    <dgm:cxn modelId="{F1C87F89-1D2A-40CE-909B-19CBADC7DC0F}" type="presParOf" srcId="{2D0D5F65-31FE-5A4B-87A4-7FAA1225AC05}" destId="{7A5624A7-B985-C249-B629-2064AF1AC33D}" srcOrd="1" destOrd="0" presId="urn:microsoft.com/office/officeart/2008/layout/VerticalCurvedList"/>
    <dgm:cxn modelId="{82D30240-6BF5-48CE-AC52-B799BCB1B986}" type="presParOf" srcId="{2D0D5F65-31FE-5A4B-87A4-7FAA1225AC05}" destId="{A7BFA170-79EE-4A4C-AE0C-99F5FC369956}" srcOrd="2" destOrd="0" presId="urn:microsoft.com/office/officeart/2008/layout/VerticalCurvedList"/>
    <dgm:cxn modelId="{5846C159-370F-4250-AA52-BCDFDE367CBC}" type="presParOf" srcId="{A7BFA170-79EE-4A4C-AE0C-99F5FC369956}" destId="{6D71DA11-CFA5-B041-A059-12B1D10459AD}" srcOrd="0" destOrd="0" presId="urn:microsoft.com/office/officeart/2008/layout/VerticalCurvedList"/>
    <dgm:cxn modelId="{03C8D131-5E48-4DC8-A4E4-C39C07228FE8}" type="presParOf" srcId="{2D0D5F65-31FE-5A4B-87A4-7FAA1225AC05}" destId="{3B8FC1B3-DFF1-7740-AF2F-8C04937F68B4}" srcOrd="3" destOrd="0" presId="urn:microsoft.com/office/officeart/2008/layout/VerticalCurvedList"/>
    <dgm:cxn modelId="{02A929DE-729B-4E51-BFD2-A4A610A912D6}" type="presParOf" srcId="{2D0D5F65-31FE-5A4B-87A4-7FAA1225AC05}" destId="{61DA4198-C824-EF4B-BEED-6F8B82A92882}" srcOrd="4" destOrd="0" presId="urn:microsoft.com/office/officeart/2008/layout/VerticalCurvedList"/>
    <dgm:cxn modelId="{A272015E-9695-4486-AD48-2CEC9C5404B7}" type="presParOf" srcId="{61DA4198-C824-EF4B-BEED-6F8B82A92882}" destId="{E0E24A2C-583F-C14C-BDC3-871C20559D70}" srcOrd="0" destOrd="0" presId="urn:microsoft.com/office/officeart/2008/layout/VerticalCurvedList"/>
    <dgm:cxn modelId="{B90D1CA3-DCD1-42FB-A284-8E87EA6384F2}" type="presParOf" srcId="{2D0D5F65-31FE-5A4B-87A4-7FAA1225AC05}" destId="{EC4E6AF2-2999-4CE9-B386-501566EF1396}" srcOrd="5" destOrd="0" presId="urn:microsoft.com/office/officeart/2008/layout/VerticalCurvedList"/>
    <dgm:cxn modelId="{41BEC72C-7E5A-4DD3-BAAB-C459F63DE519}" type="presParOf" srcId="{2D0D5F65-31FE-5A4B-87A4-7FAA1225AC05}" destId="{9A73FDEF-B223-4940-804C-F45067AA0497}" srcOrd="6" destOrd="0" presId="urn:microsoft.com/office/officeart/2008/layout/VerticalCurvedList"/>
    <dgm:cxn modelId="{04AD1680-CB5C-4A3B-BC4A-73F210B8670E}" type="presParOf" srcId="{9A73FDEF-B223-4940-804C-F45067AA0497}" destId="{7E410796-E8DB-4F77-A227-E0667B9F0AE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7265B93-24B1-1A4D-BC27-68CE50B5AB49}"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B8E9DB90-B01D-BB4B-BC8C-C1336B330731}">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Distribution of liquor  or bribery in any form is prohibited during elections. </a:t>
          </a:r>
          <a:endParaRPr lang="en-US" sz="2000" b="1" dirty="0">
            <a:solidFill>
              <a:schemeClr val="tx1"/>
            </a:solidFill>
            <a:latin typeface="Calibri"/>
            <a:cs typeface="Calibri"/>
          </a:endParaRPr>
        </a:p>
      </dgm:t>
    </dgm:pt>
    <dgm:pt modelId="{B38D162F-F3FF-9F40-A484-F141531C90A3}" type="parTrans" cxnId="{3A80D7E7-F926-364A-AA6D-4F083A84F0AC}">
      <dgm:prSet/>
      <dgm:spPr/>
      <dgm:t>
        <a:bodyPr/>
        <a:lstStyle/>
        <a:p>
          <a:endParaRPr lang="en-US" sz="2000" b="1">
            <a:latin typeface="Calibri"/>
            <a:cs typeface="Calibri"/>
          </a:endParaRPr>
        </a:p>
      </dgm:t>
    </dgm:pt>
    <dgm:pt modelId="{64096C5A-A99D-7448-AEBF-71D3274FE33A}" type="sibTrans" cxnId="{3A80D7E7-F926-364A-AA6D-4F083A84F0AC}">
      <dgm:prSet/>
      <dgm:spPr/>
      <dgm:t>
        <a:bodyPr/>
        <a:lstStyle/>
        <a:p>
          <a:endParaRPr lang="en-US" sz="2000" b="1">
            <a:latin typeface="Calibri"/>
            <a:cs typeface="Calibri"/>
          </a:endParaRPr>
        </a:p>
      </dgm:t>
    </dgm:pt>
    <dgm:pt modelId="{EF72A469-9233-8F47-89CB-2EBE411E4C80}">
      <dgm:prSet custT="1">
        <dgm:style>
          <a:lnRef idx="1">
            <a:schemeClr val="accent6"/>
          </a:lnRef>
          <a:fillRef idx="2">
            <a:schemeClr val="accent6"/>
          </a:fillRef>
          <a:effectRef idx="1">
            <a:schemeClr val="accent6"/>
          </a:effectRef>
          <a:fontRef idx="minor">
            <a:schemeClr val="dk1"/>
          </a:fontRef>
        </dgm:style>
      </dgm:prSet>
      <dgm:spPr>
        <a:noFill/>
      </dgm:spPr>
      <dgm:t>
        <a:bodyPr/>
        <a:lstStyle/>
        <a:p>
          <a:pPr rtl="0"/>
          <a:r>
            <a:rPr lang="en-US" sz="1800" b="1" dirty="0" smtClean="0">
              <a:solidFill>
                <a:schemeClr val="accent6">
                  <a:lumMod val="75000"/>
                </a:schemeClr>
              </a:solidFill>
              <a:latin typeface="Calibri"/>
              <a:cs typeface="Calibri"/>
            </a:rPr>
            <a:t>On the day of the poll, no person who has been assessed to be having a security threat and therefore given official security shall enter the vicinity of a polling station premise (within 100 meters) with his security personnel. </a:t>
          </a:r>
          <a:endParaRPr lang="en-US" sz="1800" b="1" dirty="0">
            <a:solidFill>
              <a:schemeClr val="accent6">
                <a:lumMod val="75000"/>
              </a:schemeClr>
            </a:solidFill>
            <a:latin typeface="Calibri"/>
            <a:cs typeface="Calibri"/>
          </a:endParaRPr>
        </a:p>
      </dgm:t>
    </dgm:pt>
    <dgm:pt modelId="{21FCC54D-995B-DE4D-B006-05A0F5801DF2}" type="parTrans" cxnId="{20099143-1DD6-394A-A887-C2B0A3B66008}">
      <dgm:prSet/>
      <dgm:spPr/>
      <dgm:t>
        <a:bodyPr/>
        <a:lstStyle/>
        <a:p>
          <a:endParaRPr lang="en-US" sz="2000" b="1">
            <a:latin typeface="Calibri"/>
            <a:cs typeface="Calibri"/>
          </a:endParaRPr>
        </a:p>
      </dgm:t>
    </dgm:pt>
    <dgm:pt modelId="{0A513985-35B4-5045-B4BD-1043F4C6F535}" type="sibTrans" cxnId="{20099143-1DD6-394A-A887-C2B0A3B66008}">
      <dgm:prSet/>
      <dgm:spPr/>
      <dgm:t>
        <a:bodyPr/>
        <a:lstStyle/>
        <a:p>
          <a:endParaRPr lang="en-US" sz="2000" b="1">
            <a:latin typeface="Calibri"/>
            <a:cs typeface="Calibri"/>
          </a:endParaRPr>
        </a:p>
      </dgm:t>
    </dgm:pt>
    <dgm:pt modelId="{82D0F003-AC72-6345-98BD-E4F11670E1E9}">
      <dgm:prSet custT="1">
        <dgm:style>
          <a:lnRef idx="1">
            <a:schemeClr val="accent6"/>
          </a:lnRef>
          <a:fillRef idx="2">
            <a:schemeClr val="accent6"/>
          </a:fillRef>
          <a:effectRef idx="1">
            <a:schemeClr val="accent6"/>
          </a:effectRef>
          <a:fontRef idx="minor">
            <a:schemeClr val="dk1"/>
          </a:fontRef>
        </dgm:style>
      </dgm:prSet>
      <dgm:spPr>
        <a:noFill/>
      </dgm:spPr>
      <dgm:t>
        <a:bodyPr/>
        <a:lstStyle/>
        <a:p>
          <a:pPr rtl="0"/>
          <a:r>
            <a:rPr lang="en-US" sz="2000" b="1" dirty="0" smtClean="0">
              <a:solidFill>
                <a:schemeClr val="accent6">
                  <a:lumMod val="75000"/>
                </a:schemeClr>
              </a:solidFill>
              <a:latin typeface="Calibri"/>
              <a:cs typeface="Calibri"/>
            </a:rPr>
            <a:t>If the person provided with official security happens to be a voter also, then he or she shall restrict his / her movement - accompanied by security personnel, to voting only. </a:t>
          </a:r>
          <a:endParaRPr lang="en-US" sz="2000" b="1" dirty="0">
            <a:solidFill>
              <a:schemeClr val="accent6">
                <a:lumMod val="75000"/>
              </a:schemeClr>
            </a:solidFill>
            <a:latin typeface="Calibri"/>
            <a:cs typeface="Calibri"/>
          </a:endParaRPr>
        </a:p>
      </dgm:t>
    </dgm:pt>
    <dgm:pt modelId="{0DC351F2-E900-E74F-B925-A58167B52344}" type="parTrans" cxnId="{260D8EF4-A48E-E74B-8A46-8F8D734B8E98}">
      <dgm:prSet/>
      <dgm:spPr/>
      <dgm:t>
        <a:bodyPr/>
        <a:lstStyle/>
        <a:p>
          <a:endParaRPr lang="en-US" sz="2000" b="1">
            <a:latin typeface="Calibri"/>
            <a:cs typeface="Calibri"/>
          </a:endParaRPr>
        </a:p>
      </dgm:t>
    </dgm:pt>
    <dgm:pt modelId="{26B04030-632D-A648-8688-82EC5FCAF66D}" type="sibTrans" cxnId="{260D8EF4-A48E-E74B-8A46-8F8D734B8E98}">
      <dgm:prSet/>
      <dgm:spPr/>
      <dgm:t>
        <a:bodyPr/>
        <a:lstStyle/>
        <a:p>
          <a:endParaRPr lang="en-US" sz="2000" b="1">
            <a:latin typeface="Calibri"/>
            <a:cs typeface="Calibri"/>
          </a:endParaRPr>
        </a:p>
      </dgm:t>
    </dgm:pt>
    <dgm:pt modelId="{E1421321-5F7B-DC4D-8679-5A93DB9C98B0}" type="pres">
      <dgm:prSet presAssocID="{77265B93-24B1-1A4D-BC27-68CE50B5AB49}" presName="Name0" presStyleCnt="0">
        <dgm:presLayoutVars>
          <dgm:chMax val="7"/>
          <dgm:chPref val="7"/>
          <dgm:dir/>
        </dgm:presLayoutVars>
      </dgm:prSet>
      <dgm:spPr/>
      <dgm:t>
        <a:bodyPr/>
        <a:lstStyle/>
        <a:p>
          <a:endParaRPr lang="en-US"/>
        </a:p>
      </dgm:t>
    </dgm:pt>
    <dgm:pt modelId="{AB679889-8533-E142-AF20-81E8586C04B6}" type="pres">
      <dgm:prSet presAssocID="{77265B93-24B1-1A4D-BC27-68CE50B5AB49}" presName="Name1" presStyleCnt="0"/>
      <dgm:spPr/>
    </dgm:pt>
    <dgm:pt modelId="{906623D1-2099-9546-9BE3-F9054775D511}" type="pres">
      <dgm:prSet presAssocID="{77265B93-24B1-1A4D-BC27-68CE50B5AB49}" presName="cycle" presStyleCnt="0"/>
      <dgm:spPr/>
    </dgm:pt>
    <dgm:pt modelId="{94F82C31-E83D-0849-B903-86FA408D4444}" type="pres">
      <dgm:prSet presAssocID="{77265B93-24B1-1A4D-BC27-68CE50B5AB49}" presName="srcNode" presStyleLbl="node1" presStyleIdx="0" presStyleCnt="3"/>
      <dgm:spPr/>
    </dgm:pt>
    <dgm:pt modelId="{9B0F44CD-C7A8-9642-80F1-D1471B7CD45F}" type="pres">
      <dgm:prSet presAssocID="{77265B93-24B1-1A4D-BC27-68CE50B5AB49}" presName="conn" presStyleLbl="parChTrans1D2" presStyleIdx="0" presStyleCnt="1"/>
      <dgm:spPr/>
      <dgm:t>
        <a:bodyPr/>
        <a:lstStyle/>
        <a:p>
          <a:endParaRPr lang="en-US"/>
        </a:p>
      </dgm:t>
    </dgm:pt>
    <dgm:pt modelId="{9B23CA18-11FD-9449-9E62-2E737DA0E99D}" type="pres">
      <dgm:prSet presAssocID="{77265B93-24B1-1A4D-BC27-68CE50B5AB49}" presName="extraNode" presStyleLbl="node1" presStyleIdx="0" presStyleCnt="3"/>
      <dgm:spPr/>
    </dgm:pt>
    <dgm:pt modelId="{FC64C715-9F20-DC4F-8C0E-F2FB24D46635}" type="pres">
      <dgm:prSet presAssocID="{77265B93-24B1-1A4D-BC27-68CE50B5AB49}" presName="dstNode" presStyleLbl="node1" presStyleIdx="0" presStyleCnt="3"/>
      <dgm:spPr/>
    </dgm:pt>
    <dgm:pt modelId="{E106A3D7-4B8F-2147-8582-445BA2F20BC3}" type="pres">
      <dgm:prSet presAssocID="{B8E9DB90-B01D-BB4B-BC8C-C1336B330731}" presName="text_1" presStyleLbl="node1" presStyleIdx="0" presStyleCnt="3" custLinFactNeighborX="-161">
        <dgm:presLayoutVars>
          <dgm:bulletEnabled val="1"/>
        </dgm:presLayoutVars>
      </dgm:prSet>
      <dgm:spPr/>
      <dgm:t>
        <a:bodyPr/>
        <a:lstStyle/>
        <a:p>
          <a:endParaRPr lang="en-US"/>
        </a:p>
      </dgm:t>
    </dgm:pt>
    <dgm:pt modelId="{5D5EAD85-4566-A949-960C-E3FA15FFC302}" type="pres">
      <dgm:prSet presAssocID="{B8E9DB90-B01D-BB4B-BC8C-C1336B330731}" presName="accent_1" presStyleCnt="0"/>
      <dgm:spPr/>
    </dgm:pt>
    <dgm:pt modelId="{AD5EE5C5-62D3-2C48-88AC-6E2E0505FCC0}" type="pres">
      <dgm:prSet presAssocID="{B8E9DB90-B01D-BB4B-BC8C-C1336B330731}"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3DE82CDA-F24C-3C47-9DF8-A10D036910F0}" type="pres">
      <dgm:prSet presAssocID="{EF72A469-9233-8F47-89CB-2EBE411E4C80}" presName="text_2" presStyleLbl="node1" presStyleIdx="1" presStyleCnt="3">
        <dgm:presLayoutVars>
          <dgm:bulletEnabled val="1"/>
        </dgm:presLayoutVars>
      </dgm:prSet>
      <dgm:spPr/>
      <dgm:t>
        <a:bodyPr/>
        <a:lstStyle/>
        <a:p>
          <a:endParaRPr lang="en-US"/>
        </a:p>
      </dgm:t>
    </dgm:pt>
    <dgm:pt modelId="{87C16738-3BF2-184D-B26A-DC298E442054}" type="pres">
      <dgm:prSet presAssocID="{EF72A469-9233-8F47-89CB-2EBE411E4C80}" presName="accent_2" presStyleCnt="0"/>
      <dgm:spPr/>
    </dgm:pt>
    <dgm:pt modelId="{08AAABCC-EEE1-E841-ABFB-929D3E3FA281}" type="pres">
      <dgm:prSet presAssocID="{EF72A469-9233-8F47-89CB-2EBE411E4C80}"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A698B442-B255-3344-9C6D-6CAD59AF4FAE}" type="pres">
      <dgm:prSet presAssocID="{82D0F003-AC72-6345-98BD-E4F11670E1E9}" presName="text_3" presStyleLbl="node1" presStyleIdx="2" presStyleCnt="3">
        <dgm:presLayoutVars>
          <dgm:bulletEnabled val="1"/>
        </dgm:presLayoutVars>
      </dgm:prSet>
      <dgm:spPr/>
      <dgm:t>
        <a:bodyPr/>
        <a:lstStyle/>
        <a:p>
          <a:endParaRPr lang="en-US"/>
        </a:p>
      </dgm:t>
    </dgm:pt>
    <dgm:pt modelId="{C47922FF-D197-6D4F-A7B6-F86546940D38}" type="pres">
      <dgm:prSet presAssocID="{82D0F003-AC72-6345-98BD-E4F11670E1E9}" presName="accent_3" presStyleCnt="0"/>
      <dgm:spPr/>
    </dgm:pt>
    <dgm:pt modelId="{4FBF812F-8F2D-9041-8344-EB412E611D57}" type="pres">
      <dgm:prSet presAssocID="{82D0F003-AC72-6345-98BD-E4F11670E1E9}"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53FA91B0-FFD0-4C3A-BD93-4BB3C2EE34B5}" type="presOf" srcId="{B8E9DB90-B01D-BB4B-BC8C-C1336B330731}" destId="{E106A3D7-4B8F-2147-8582-445BA2F20BC3}" srcOrd="0" destOrd="0" presId="urn:microsoft.com/office/officeart/2008/layout/VerticalCurvedList"/>
    <dgm:cxn modelId="{4BCEE7CB-E0A0-4DFB-A6C5-0E811CD08123}" type="presOf" srcId="{EF72A469-9233-8F47-89CB-2EBE411E4C80}" destId="{3DE82CDA-F24C-3C47-9DF8-A10D036910F0}" srcOrd="0" destOrd="0" presId="urn:microsoft.com/office/officeart/2008/layout/VerticalCurvedList"/>
    <dgm:cxn modelId="{260D8EF4-A48E-E74B-8A46-8F8D734B8E98}" srcId="{77265B93-24B1-1A4D-BC27-68CE50B5AB49}" destId="{82D0F003-AC72-6345-98BD-E4F11670E1E9}" srcOrd="2" destOrd="0" parTransId="{0DC351F2-E900-E74F-B925-A58167B52344}" sibTransId="{26B04030-632D-A648-8688-82EC5FCAF66D}"/>
    <dgm:cxn modelId="{8F4AF18E-334C-4CF6-B884-F2C12427FD7E}" type="presOf" srcId="{82D0F003-AC72-6345-98BD-E4F11670E1E9}" destId="{A698B442-B255-3344-9C6D-6CAD59AF4FAE}" srcOrd="0" destOrd="0" presId="urn:microsoft.com/office/officeart/2008/layout/VerticalCurvedList"/>
    <dgm:cxn modelId="{375211A4-C0FF-47CC-925D-B3AA499D9C4D}" type="presOf" srcId="{64096C5A-A99D-7448-AEBF-71D3274FE33A}" destId="{9B0F44CD-C7A8-9642-80F1-D1471B7CD45F}" srcOrd="0" destOrd="0" presId="urn:microsoft.com/office/officeart/2008/layout/VerticalCurvedList"/>
    <dgm:cxn modelId="{3A80D7E7-F926-364A-AA6D-4F083A84F0AC}" srcId="{77265B93-24B1-1A4D-BC27-68CE50B5AB49}" destId="{B8E9DB90-B01D-BB4B-BC8C-C1336B330731}" srcOrd="0" destOrd="0" parTransId="{B38D162F-F3FF-9F40-A484-F141531C90A3}" sibTransId="{64096C5A-A99D-7448-AEBF-71D3274FE33A}"/>
    <dgm:cxn modelId="{20099143-1DD6-394A-A887-C2B0A3B66008}" srcId="{77265B93-24B1-1A4D-BC27-68CE50B5AB49}" destId="{EF72A469-9233-8F47-89CB-2EBE411E4C80}" srcOrd="1" destOrd="0" parTransId="{21FCC54D-995B-DE4D-B006-05A0F5801DF2}" sibTransId="{0A513985-35B4-5045-B4BD-1043F4C6F535}"/>
    <dgm:cxn modelId="{75304C4A-7C27-4220-A524-426D2B02589E}" type="presOf" srcId="{77265B93-24B1-1A4D-BC27-68CE50B5AB49}" destId="{E1421321-5F7B-DC4D-8679-5A93DB9C98B0}" srcOrd="0" destOrd="0" presId="urn:microsoft.com/office/officeart/2008/layout/VerticalCurvedList"/>
    <dgm:cxn modelId="{9BCFE873-8AE0-48AC-B8A2-69ED4C29B522}" type="presParOf" srcId="{E1421321-5F7B-DC4D-8679-5A93DB9C98B0}" destId="{AB679889-8533-E142-AF20-81E8586C04B6}" srcOrd="0" destOrd="0" presId="urn:microsoft.com/office/officeart/2008/layout/VerticalCurvedList"/>
    <dgm:cxn modelId="{23D7C956-BEFF-416F-9773-8B456444C403}" type="presParOf" srcId="{AB679889-8533-E142-AF20-81E8586C04B6}" destId="{906623D1-2099-9546-9BE3-F9054775D511}" srcOrd="0" destOrd="0" presId="urn:microsoft.com/office/officeart/2008/layout/VerticalCurvedList"/>
    <dgm:cxn modelId="{8DEB9C0A-9E97-42C0-A97F-A039218E3B58}" type="presParOf" srcId="{906623D1-2099-9546-9BE3-F9054775D511}" destId="{94F82C31-E83D-0849-B903-86FA408D4444}" srcOrd="0" destOrd="0" presId="urn:microsoft.com/office/officeart/2008/layout/VerticalCurvedList"/>
    <dgm:cxn modelId="{73E76850-EA2D-4295-9322-12DC08E50C08}" type="presParOf" srcId="{906623D1-2099-9546-9BE3-F9054775D511}" destId="{9B0F44CD-C7A8-9642-80F1-D1471B7CD45F}" srcOrd="1" destOrd="0" presId="urn:microsoft.com/office/officeart/2008/layout/VerticalCurvedList"/>
    <dgm:cxn modelId="{06951468-6D7C-4B6A-BBEF-A44CF0777534}" type="presParOf" srcId="{906623D1-2099-9546-9BE3-F9054775D511}" destId="{9B23CA18-11FD-9449-9E62-2E737DA0E99D}" srcOrd="2" destOrd="0" presId="urn:microsoft.com/office/officeart/2008/layout/VerticalCurvedList"/>
    <dgm:cxn modelId="{398DCD9D-C153-43FE-86BA-DA94E8D54503}" type="presParOf" srcId="{906623D1-2099-9546-9BE3-F9054775D511}" destId="{FC64C715-9F20-DC4F-8C0E-F2FB24D46635}" srcOrd="3" destOrd="0" presId="urn:microsoft.com/office/officeart/2008/layout/VerticalCurvedList"/>
    <dgm:cxn modelId="{9564AF9E-53A2-4C49-B8C3-751387AEC4DF}" type="presParOf" srcId="{AB679889-8533-E142-AF20-81E8586C04B6}" destId="{E106A3D7-4B8F-2147-8582-445BA2F20BC3}" srcOrd="1" destOrd="0" presId="urn:microsoft.com/office/officeart/2008/layout/VerticalCurvedList"/>
    <dgm:cxn modelId="{A1A06766-897A-4961-BEF6-7809ABB8F4B4}" type="presParOf" srcId="{AB679889-8533-E142-AF20-81E8586C04B6}" destId="{5D5EAD85-4566-A949-960C-E3FA15FFC302}" srcOrd="2" destOrd="0" presId="urn:microsoft.com/office/officeart/2008/layout/VerticalCurvedList"/>
    <dgm:cxn modelId="{8FE96C08-E61D-475E-9DA4-0F93AEA76393}" type="presParOf" srcId="{5D5EAD85-4566-A949-960C-E3FA15FFC302}" destId="{AD5EE5C5-62D3-2C48-88AC-6E2E0505FCC0}" srcOrd="0" destOrd="0" presId="urn:microsoft.com/office/officeart/2008/layout/VerticalCurvedList"/>
    <dgm:cxn modelId="{D60D42C4-E9C7-4AF0-8B6E-60D7DF01F317}" type="presParOf" srcId="{AB679889-8533-E142-AF20-81E8586C04B6}" destId="{3DE82CDA-F24C-3C47-9DF8-A10D036910F0}" srcOrd="3" destOrd="0" presId="urn:microsoft.com/office/officeart/2008/layout/VerticalCurvedList"/>
    <dgm:cxn modelId="{0433CA73-3523-4E84-8CB9-9D459685A30E}" type="presParOf" srcId="{AB679889-8533-E142-AF20-81E8586C04B6}" destId="{87C16738-3BF2-184D-B26A-DC298E442054}" srcOrd="4" destOrd="0" presId="urn:microsoft.com/office/officeart/2008/layout/VerticalCurvedList"/>
    <dgm:cxn modelId="{7E2FFED1-EDBC-48E1-AA06-29E5FA1A1C72}" type="presParOf" srcId="{87C16738-3BF2-184D-B26A-DC298E442054}" destId="{08AAABCC-EEE1-E841-ABFB-929D3E3FA281}" srcOrd="0" destOrd="0" presId="urn:microsoft.com/office/officeart/2008/layout/VerticalCurvedList"/>
    <dgm:cxn modelId="{40CDB027-2EF1-45B6-850E-3D2CAF14ABFA}" type="presParOf" srcId="{AB679889-8533-E142-AF20-81E8586C04B6}" destId="{A698B442-B255-3344-9C6D-6CAD59AF4FAE}" srcOrd="5" destOrd="0" presId="urn:microsoft.com/office/officeart/2008/layout/VerticalCurvedList"/>
    <dgm:cxn modelId="{63ED98AE-AD36-41F4-9078-D33C77D7D983}" type="presParOf" srcId="{AB679889-8533-E142-AF20-81E8586C04B6}" destId="{C47922FF-D197-6D4F-A7B6-F86546940D38}" srcOrd="6" destOrd="0" presId="urn:microsoft.com/office/officeart/2008/layout/VerticalCurvedList"/>
    <dgm:cxn modelId="{DD6DC025-A3E2-4F55-A245-C8E80A4DC9ED}" type="presParOf" srcId="{C47922FF-D197-6D4F-A7B6-F86546940D38}" destId="{4FBF812F-8F2D-9041-8344-EB412E611D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6043360-C297-8243-9A63-9709F2D682FF}" type="doc">
      <dgm:prSet loTypeId="urn:microsoft.com/office/officeart/2005/8/layout/vList2" loCatId="" qsTypeId="urn:microsoft.com/office/officeart/2005/8/quickstyle/simple2" qsCatId="simple" csTypeId="urn:microsoft.com/office/officeart/2005/8/colors/colorful1#2" csCatId="colorful" phldr="1"/>
      <dgm:spPr/>
      <dgm:t>
        <a:bodyPr/>
        <a:lstStyle/>
        <a:p>
          <a:endParaRPr lang="en-US"/>
        </a:p>
      </dgm:t>
    </dgm:pt>
    <dgm:pt modelId="{5DF1225A-1860-0443-B41A-E5344823BAEA}">
      <dgm:prSet custT="1"/>
      <dgm:spPr/>
      <dgm:t>
        <a:bodyPr/>
        <a:lstStyle/>
        <a:p>
          <a:pPr algn="ctr" rtl="0"/>
          <a:r>
            <a:rPr lang="en-US" sz="2300" b="1" smtClean="0">
              <a:latin typeface="Cambria"/>
              <a:cs typeface="Cambria"/>
            </a:rPr>
            <a:t>What is the Model Code of Conduct?</a:t>
          </a:r>
          <a:endParaRPr lang="en-US" sz="2300" dirty="0">
            <a:latin typeface="Cambria"/>
            <a:cs typeface="Cambria"/>
          </a:endParaRPr>
        </a:p>
      </dgm:t>
    </dgm:pt>
    <dgm:pt modelId="{A5A92A21-9AB0-2641-94F0-37BF64260678}" type="parTrans" cxnId="{1792681D-41D8-7440-84C7-E52BF3839759}">
      <dgm:prSet/>
      <dgm:spPr/>
      <dgm:t>
        <a:bodyPr/>
        <a:lstStyle/>
        <a:p>
          <a:endParaRPr lang="en-US" sz="2300">
            <a:solidFill>
              <a:srgbClr val="000000"/>
            </a:solidFill>
            <a:latin typeface="Cambria"/>
            <a:cs typeface="Cambria"/>
          </a:endParaRPr>
        </a:p>
      </dgm:t>
    </dgm:pt>
    <dgm:pt modelId="{3FB04F2B-FCB9-8B4D-8040-274615457B29}" type="sibTrans" cxnId="{1792681D-41D8-7440-84C7-E52BF3839759}">
      <dgm:prSet/>
      <dgm:spPr/>
      <dgm:t>
        <a:bodyPr/>
        <a:lstStyle/>
        <a:p>
          <a:endParaRPr lang="en-US" sz="2300">
            <a:solidFill>
              <a:srgbClr val="000000"/>
            </a:solidFill>
            <a:latin typeface="Cambria"/>
            <a:cs typeface="Cambria"/>
          </a:endParaRPr>
        </a:p>
      </dgm:t>
    </dgm:pt>
    <dgm:pt modelId="{3F3AACD1-57A6-4E4E-84E2-FC7AF033B85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latin typeface="Cambria"/>
              <a:cs typeface="Cambria"/>
            </a:rPr>
            <a:t>The Model Code of Conduct for guidance of political parties and candidates is a set of norms which has been evolved with the consensus of political parties who have consented to abide by the principles embodied in the said code and also binds them to respect and observe it in its letter and spirit.</a:t>
          </a:r>
          <a:endParaRPr lang="en-US" sz="2300" dirty="0">
            <a:latin typeface="Cambria"/>
            <a:cs typeface="Cambria"/>
          </a:endParaRPr>
        </a:p>
      </dgm:t>
    </dgm:pt>
    <dgm:pt modelId="{954860F8-7F00-F148-A744-529366E15C2B}" type="parTrans" cxnId="{9D83A6E9-C0C1-CA4A-A63B-23D04DFCA08E}">
      <dgm:prSet/>
      <dgm:spPr/>
      <dgm:t>
        <a:bodyPr/>
        <a:lstStyle/>
        <a:p>
          <a:endParaRPr lang="en-US" sz="2300">
            <a:solidFill>
              <a:srgbClr val="000000"/>
            </a:solidFill>
            <a:latin typeface="Cambria"/>
            <a:cs typeface="Cambria"/>
          </a:endParaRPr>
        </a:p>
      </dgm:t>
    </dgm:pt>
    <dgm:pt modelId="{24C1ECDD-60B1-2245-A334-848BC0260B1E}" type="sibTrans" cxnId="{9D83A6E9-C0C1-CA4A-A63B-23D04DFCA08E}">
      <dgm:prSet/>
      <dgm:spPr/>
      <dgm:t>
        <a:bodyPr/>
        <a:lstStyle/>
        <a:p>
          <a:endParaRPr lang="en-US" sz="2300">
            <a:solidFill>
              <a:srgbClr val="000000"/>
            </a:solidFill>
            <a:latin typeface="Cambria"/>
            <a:cs typeface="Cambria"/>
          </a:endParaRPr>
        </a:p>
      </dgm:t>
    </dgm:pt>
    <dgm:pt modelId="{65EA9E68-3ED8-7645-82D7-106E748AA46B}" type="pres">
      <dgm:prSet presAssocID="{76043360-C297-8243-9A63-9709F2D682FF}" presName="linear" presStyleCnt="0">
        <dgm:presLayoutVars>
          <dgm:animLvl val="lvl"/>
          <dgm:resizeHandles val="exact"/>
        </dgm:presLayoutVars>
      </dgm:prSet>
      <dgm:spPr/>
      <dgm:t>
        <a:bodyPr/>
        <a:lstStyle/>
        <a:p>
          <a:endParaRPr lang="en-US"/>
        </a:p>
      </dgm:t>
    </dgm:pt>
    <dgm:pt modelId="{24A23A20-BD66-1440-A49D-4D53D6AE5D93}" type="pres">
      <dgm:prSet presAssocID="{5DF1225A-1860-0443-B41A-E5344823BAEA}" presName="parentText" presStyleLbl="node1" presStyleIdx="0" presStyleCnt="2" custScaleY="32376" custLinFactY="-8860" custLinFactNeighborY="-100000">
        <dgm:presLayoutVars>
          <dgm:chMax val="0"/>
          <dgm:bulletEnabled val="1"/>
        </dgm:presLayoutVars>
      </dgm:prSet>
      <dgm:spPr/>
      <dgm:t>
        <a:bodyPr/>
        <a:lstStyle/>
        <a:p>
          <a:endParaRPr lang="en-US"/>
        </a:p>
      </dgm:t>
    </dgm:pt>
    <dgm:pt modelId="{4A9E5D5D-0A06-164F-AE41-5841724195A3}" type="pres">
      <dgm:prSet presAssocID="{3FB04F2B-FCB9-8B4D-8040-274615457B29}" presName="spacer" presStyleCnt="0"/>
      <dgm:spPr/>
    </dgm:pt>
    <dgm:pt modelId="{70D2F78B-8382-6443-9039-E708AD610358}" type="pres">
      <dgm:prSet presAssocID="{3F3AACD1-57A6-4E4E-84E2-FC7AF033B859}" presName="parentText" presStyleLbl="node1" presStyleIdx="1" presStyleCnt="2" custLinFactY="8860" custLinFactNeighborY="100000">
        <dgm:presLayoutVars>
          <dgm:chMax val="0"/>
          <dgm:bulletEnabled val="1"/>
        </dgm:presLayoutVars>
      </dgm:prSet>
      <dgm:spPr/>
      <dgm:t>
        <a:bodyPr/>
        <a:lstStyle/>
        <a:p>
          <a:endParaRPr lang="en-US"/>
        </a:p>
      </dgm:t>
    </dgm:pt>
  </dgm:ptLst>
  <dgm:cxnLst>
    <dgm:cxn modelId="{9D83A6E9-C0C1-CA4A-A63B-23D04DFCA08E}" srcId="{76043360-C297-8243-9A63-9709F2D682FF}" destId="{3F3AACD1-57A6-4E4E-84E2-FC7AF033B859}" srcOrd="1" destOrd="0" parTransId="{954860F8-7F00-F148-A744-529366E15C2B}" sibTransId="{24C1ECDD-60B1-2245-A334-848BC0260B1E}"/>
    <dgm:cxn modelId="{30ECE920-4AB1-4296-966E-A51609923744}" type="presOf" srcId="{76043360-C297-8243-9A63-9709F2D682FF}" destId="{65EA9E68-3ED8-7645-82D7-106E748AA46B}" srcOrd="0" destOrd="0" presId="urn:microsoft.com/office/officeart/2005/8/layout/vList2"/>
    <dgm:cxn modelId="{CC57F629-C9D0-4F0C-AB8C-92AC84D98A05}" type="presOf" srcId="{5DF1225A-1860-0443-B41A-E5344823BAEA}" destId="{24A23A20-BD66-1440-A49D-4D53D6AE5D93}" srcOrd="0" destOrd="0" presId="urn:microsoft.com/office/officeart/2005/8/layout/vList2"/>
    <dgm:cxn modelId="{1792681D-41D8-7440-84C7-E52BF3839759}" srcId="{76043360-C297-8243-9A63-9709F2D682FF}" destId="{5DF1225A-1860-0443-B41A-E5344823BAEA}" srcOrd="0" destOrd="0" parTransId="{A5A92A21-9AB0-2641-94F0-37BF64260678}" sibTransId="{3FB04F2B-FCB9-8B4D-8040-274615457B29}"/>
    <dgm:cxn modelId="{CCF69AD4-2D51-485F-A173-C3361294682D}" type="presOf" srcId="{3F3AACD1-57A6-4E4E-84E2-FC7AF033B859}" destId="{70D2F78B-8382-6443-9039-E708AD610358}" srcOrd="0" destOrd="0" presId="urn:microsoft.com/office/officeart/2005/8/layout/vList2"/>
    <dgm:cxn modelId="{23125240-C868-42F8-8244-EA94A67908AF}" type="presParOf" srcId="{65EA9E68-3ED8-7645-82D7-106E748AA46B}" destId="{24A23A20-BD66-1440-A49D-4D53D6AE5D93}" srcOrd="0" destOrd="0" presId="urn:microsoft.com/office/officeart/2005/8/layout/vList2"/>
    <dgm:cxn modelId="{BF4CBF32-2688-45FD-88EE-D16670404A47}" type="presParOf" srcId="{65EA9E68-3ED8-7645-82D7-106E748AA46B}" destId="{4A9E5D5D-0A06-164F-AE41-5841724195A3}" srcOrd="1" destOrd="0" presId="urn:microsoft.com/office/officeart/2005/8/layout/vList2"/>
    <dgm:cxn modelId="{821651E3-4131-484F-A3BB-84464466B513}" type="presParOf" srcId="{65EA9E68-3ED8-7645-82D7-106E748AA46B}" destId="{70D2F78B-8382-6443-9039-E708AD6103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532CF3-3C1F-024C-9182-BAE35E2113F2}"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FD1FD411-8F54-6744-91A2-4A8F1B8EB761}">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400" dirty="0" smtClean="0">
              <a:solidFill>
                <a:srgbClr val="000000"/>
              </a:solidFill>
              <a:latin typeface="Cambria"/>
              <a:cs typeface="Cambria"/>
            </a:rPr>
            <a:t>The campaign by star campaigner should be meticulously tracked</a:t>
          </a:r>
          <a:endParaRPr lang="en-US" sz="2400" dirty="0">
            <a:solidFill>
              <a:srgbClr val="000000"/>
            </a:solidFill>
            <a:latin typeface="Cambria"/>
            <a:cs typeface="Cambria"/>
          </a:endParaRPr>
        </a:p>
      </dgm:t>
    </dgm:pt>
    <dgm:pt modelId="{DB5DAC64-9E34-554D-9C10-563866E5E772}" type="parTrans" cxnId="{EEB93E97-85F6-2342-9417-017F73682D66}">
      <dgm:prSet/>
      <dgm:spPr/>
      <dgm:t>
        <a:bodyPr/>
        <a:lstStyle/>
        <a:p>
          <a:endParaRPr lang="en-US" sz="1800">
            <a:solidFill>
              <a:srgbClr val="000000"/>
            </a:solidFill>
            <a:latin typeface="Cambria"/>
            <a:cs typeface="Cambria"/>
          </a:endParaRPr>
        </a:p>
      </dgm:t>
    </dgm:pt>
    <dgm:pt modelId="{66EF2C13-768B-0148-8122-2F30EF11F3E9}" type="sibTrans" cxnId="{EEB93E97-85F6-2342-9417-017F73682D66}">
      <dgm:prSet/>
      <dgm:spPr/>
      <dgm:t>
        <a:bodyPr/>
        <a:lstStyle/>
        <a:p>
          <a:endParaRPr lang="en-US" sz="1800">
            <a:solidFill>
              <a:srgbClr val="000000"/>
            </a:solidFill>
            <a:latin typeface="Cambria"/>
            <a:cs typeface="Cambria"/>
          </a:endParaRPr>
        </a:p>
      </dgm:t>
    </dgm:pt>
    <dgm:pt modelId="{F30E2EDD-C025-D641-AAE3-7D452034A1EC}">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400" dirty="0" smtClean="0">
              <a:solidFill>
                <a:srgbClr val="000000"/>
              </a:solidFill>
              <a:latin typeface="Cambria"/>
              <a:cs typeface="Cambria"/>
            </a:rPr>
            <a:t>The CEO and DEO should maintain party wise register to track instances of violations being committed by campaigners of political parties</a:t>
          </a:r>
          <a:endParaRPr lang="en-US" sz="2400" dirty="0">
            <a:solidFill>
              <a:srgbClr val="000000"/>
            </a:solidFill>
            <a:latin typeface="Cambria"/>
            <a:cs typeface="Cambria"/>
          </a:endParaRPr>
        </a:p>
      </dgm:t>
    </dgm:pt>
    <dgm:pt modelId="{977B8767-DE78-F542-A3A1-032F542A3DDE}" type="parTrans" cxnId="{32F8DFBF-CB19-F746-A572-8F7027F44BD7}">
      <dgm:prSet/>
      <dgm:spPr/>
      <dgm:t>
        <a:bodyPr/>
        <a:lstStyle/>
        <a:p>
          <a:endParaRPr lang="en-US" sz="1800">
            <a:solidFill>
              <a:srgbClr val="000000"/>
            </a:solidFill>
            <a:latin typeface="Cambria"/>
            <a:cs typeface="Cambria"/>
          </a:endParaRPr>
        </a:p>
      </dgm:t>
    </dgm:pt>
    <dgm:pt modelId="{2ABDA078-225E-3F42-BA86-C7FFC2E8146C}" type="sibTrans" cxnId="{32F8DFBF-CB19-F746-A572-8F7027F44BD7}">
      <dgm:prSet/>
      <dgm:spPr/>
      <dgm:t>
        <a:bodyPr/>
        <a:lstStyle/>
        <a:p>
          <a:endParaRPr lang="en-US" sz="1800">
            <a:solidFill>
              <a:srgbClr val="000000"/>
            </a:solidFill>
            <a:latin typeface="Cambria"/>
            <a:cs typeface="Cambria"/>
          </a:endParaRPr>
        </a:p>
      </dgm:t>
    </dgm:pt>
    <dgm:pt modelId="{15F6A020-91D8-A341-80F0-220EA1CF47FC}">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400" dirty="0" smtClean="0">
              <a:solidFill>
                <a:srgbClr val="000000"/>
              </a:solidFill>
              <a:latin typeface="Cambria"/>
              <a:cs typeface="Cambria"/>
            </a:rPr>
            <a:t>Record also put in public domain so that interested parties can pick up the input</a:t>
          </a:r>
          <a:endParaRPr lang="en-US" sz="2400" dirty="0">
            <a:solidFill>
              <a:srgbClr val="000000"/>
            </a:solidFill>
            <a:latin typeface="Cambria"/>
            <a:cs typeface="Cambria"/>
          </a:endParaRPr>
        </a:p>
      </dgm:t>
    </dgm:pt>
    <dgm:pt modelId="{E5EF1B36-7360-6A40-8ECE-1BAF01BDD4D0}" type="parTrans" cxnId="{5CFE40C1-8B90-AB44-9B1C-313DA0D588EB}">
      <dgm:prSet/>
      <dgm:spPr/>
      <dgm:t>
        <a:bodyPr/>
        <a:lstStyle/>
        <a:p>
          <a:endParaRPr lang="en-US" sz="1800">
            <a:solidFill>
              <a:srgbClr val="000000"/>
            </a:solidFill>
            <a:latin typeface="Cambria"/>
            <a:cs typeface="Cambria"/>
          </a:endParaRPr>
        </a:p>
      </dgm:t>
    </dgm:pt>
    <dgm:pt modelId="{AECF0E44-922D-534C-BFA0-CE19CAE9439E}" type="sibTrans" cxnId="{5CFE40C1-8B90-AB44-9B1C-313DA0D588EB}">
      <dgm:prSet/>
      <dgm:spPr/>
      <dgm:t>
        <a:bodyPr/>
        <a:lstStyle/>
        <a:p>
          <a:endParaRPr lang="en-US" sz="1800">
            <a:solidFill>
              <a:srgbClr val="000000"/>
            </a:solidFill>
            <a:latin typeface="Cambria"/>
            <a:cs typeface="Cambria"/>
          </a:endParaRPr>
        </a:p>
      </dgm:t>
    </dgm:pt>
    <dgm:pt modelId="{3C6031AF-90C0-AB49-B8E4-551BC38B1AD8}">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1800" dirty="0" smtClean="0">
              <a:solidFill>
                <a:srgbClr val="000000"/>
              </a:solidFill>
              <a:latin typeface="Cambria"/>
              <a:cs typeface="Cambria"/>
              <a:hlinkClick xmlns:r="http://schemas.openxmlformats.org/officeDocument/2006/relationships" r:id="rId1" action="ppaction://hlinkfile"/>
            </a:rPr>
            <a:t>(Instruction SL. No. 88, CoI-2011, EC Letter 437/6/</a:t>
          </a:r>
          <a:r>
            <a:rPr lang="en-US" sz="1800" dirty="0" err="1" smtClean="0">
              <a:solidFill>
                <a:srgbClr val="000000"/>
              </a:solidFill>
              <a:latin typeface="Cambria"/>
              <a:cs typeface="Cambria"/>
              <a:hlinkClick xmlns:r="http://schemas.openxmlformats.org/officeDocument/2006/relationships" r:id="rId1" action="ppaction://hlinkfile"/>
            </a:rPr>
            <a:t>inst</a:t>
          </a:r>
          <a:r>
            <a:rPr lang="en-US" sz="1800" dirty="0" smtClean="0">
              <a:solidFill>
                <a:srgbClr val="000000"/>
              </a:solidFill>
              <a:latin typeface="Cambria"/>
              <a:cs typeface="Cambria"/>
              <a:hlinkClick xmlns:r="http://schemas.openxmlformats.org/officeDocument/2006/relationships" r:id="rId1" action="ppaction://hlinkfile"/>
            </a:rPr>
            <a:t>/2008-CC&amp;BE)</a:t>
          </a:r>
          <a:endParaRPr lang="en-US" sz="1800" dirty="0">
            <a:solidFill>
              <a:srgbClr val="000000"/>
            </a:solidFill>
            <a:latin typeface="Cambria"/>
            <a:cs typeface="Cambria"/>
          </a:endParaRPr>
        </a:p>
      </dgm:t>
    </dgm:pt>
    <dgm:pt modelId="{B0649119-07CF-3B46-802D-81772C225BAC}" type="parTrans" cxnId="{3FB8531E-0CFB-7243-88B7-D9223D6B3E56}">
      <dgm:prSet/>
      <dgm:spPr/>
      <dgm:t>
        <a:bodyPr/>
        <a:lstStyle/>
        <a:p>
          <a:endParaRPr lang="en-US" sz="1800">
            <a:solidFill>
              <a:srgbClr val="000000"/>
            </a:solidFill>
            <a:latin typeface="Cambria"/>
            <a:cs typeface="Cambria"/>
          </a:endParaRPr>
        </a:p>
      </dgm:t>
    </dgm:pt>
    <dgm:pt modelId="{9EEF7377-D3B1-A349-B43E-9CAF176A33DB}" type="sibTrans" cxnId="{3FB8531E-0CFB-7243-88B7-D9223D6B3E56}">
      <dgm:prSet/>
      <dgm:spPr/>
      <dgm:t>
        <a:bodyPr/>
        <a:lstStyle/>
        <a:p>
          <a:endParaRPr lang="en-US" sz="1800">
            <a:solidFill>
              <a:srgbClr val="000000"/>
            </a:solidFill>
            <a:latin typeface="Cambria"/>
            <a:cs typeface="Cambria"/>
          </a:endParaRPr>
        </a:p>
      </dgm:t>
    </dgm:pt>
    <dgm:pt modelId="{9B20D50F-4D68-F44C-8AEA-F0DD0DFC313D}">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1800" dirty="0" smtClean="0">
              <a:solidFill>
                <a:srgbClr val="000000"/>
              </a:solidFill>
              <a:latin typeface="Cambria"/>
              <a:cs typeface="Cambria"/>
            </a:rPr>
            <a:t> </a:t>
          </a:r>
        </a:p>
        <a:p>
          <a:pPr rtl="0"/>
          <a:r>
            <a:rPr lang="en-US" sz="2400" dirty="0" smtClean="0"/>
            <a:t>Commission’s instruction related to avoiding the use of plastic/polythene and similar non-biodegradable materials for preparation of campaign materials and the advisory issues for use of eco-friendly substances for preparing election campaign/publicity material shall be followed.</a:t>
          </a:r>
          <a:endParaRPr lang="en-US" sz="2400" dirty="0">
            <a:solidFill>
              <a:srgbClr val="000000"/>
            </a:solidFill>
            <a:latin typeface="Cambria"/>
            <a:cs typeface="Cambria"/>
          </a:endParaRPr>
        </a:p>
      </dgm:t>
    </dgm:pt>
    <dgm:pt modelId="{47A9D684-AF0D-4C48-AF56-99C5764041FB}" type="parTrans" cxnId="{DA755A11-5EF2-3742-BD9B-A92EBF53A5FD}">
      <dgm:prSet/>
      <dgm:spPr/>
      <dgm:t>
        <a:bodyPr/>
        <a:lstStyle/>
        <a:p>
          <a:endParaRPr lang="en-US" sz="1800">
            <a:latin typeface="Cambria"/>
            <a:cs typeface="Cambria"/>
          </a:endParaRPr>
        </a:p>
      </dgm:t>
    </dgm:pt>
    <dgm:pt modelId="{41ABEE24-ADC7-D145-B843-3DA92D30042E}" type="sibTrans" cxnId="{DA755A11-5EF2-3742-BD9B-A92EBF53A5FD}">
      <dgm:prSet/>
      <dgm:spPr/>
      <dgm:t>
        <a:bodyPr/>
        <a:lstStyle/>
        <a:p>
          <a:endParaRPr lang="en-US" sz="1800">
            <a:latin typeface="Cambria"/>
            <a:cs typeface="Cambria"/>
          </a:endParaRPr>
        </a:p>
      </dgm:t>
    </dgm:pt>
    <dgm:pt modelId="{93BA2996-D74D-EC4C-A650-87736C78AC37}">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1800" dirty="0" smtClean="0">
              <a:solidFill>
                <a:srgbClr val="000000"/>
              </a:solidFill>
              <a:latin typeface="Cambria"/>
              <a:cs typeface="Cambria"/>
              <a:hlinkClick xmlns:r="http://schemas.openxmlformats.org/officeDocument/2006/relationships" r:id="rId1" action="ppaction://hlinkfile"/>
            </a:rPr>
            <a:t>(Instruction SL. No. 44, EC Letter No. 4/3/2004/</a:t>
          </a:r>
          <a:r>
            <a:rPr lang="en-US" sz="1800" dirty="0" err="1" smtClean="0">
              <a:solidFill>
                <a:srgbClr val="000000"/>
              </a:solidFill>
              <a:latin typeface="Cambria"/>
              <a:cs typeface="Cambria"/>
              <a:hlinkClick xmlns:r="http://schemas.openxmlformats.org/officeDocument/2006/relationships" r:id="rId1" action="ppaction://hlinkfile"/>
            </a:rPr>
            <a:t>J.S.lI</a:t>
          </a:r>
          <a:r>
            <a:rPr lang="en-US" sz="1800" dirty="0" smtClean="0">
              <a:solidFill>
                <a:srgbClr val="000000"/>
              </a:solidFill>
              <a:latin typeface="Cambria"/>
              <a:cs typeface="Cambria"/>
              <a:hlinkClick xmlns:r="http://schemas.openxmlformats.org/officeDocument/2006/relationships" r:id="rId1" action="ppaction://hlinkfile"/>
            </a:rPr>
            <a:t>/</a:t>
          </a:r>
          <a:r>
            <a:rPr lang="en-US" sz="1800" dirty="0" err="1" smtClean="0">
              <a:solidFill>
                <a:srgbClr val="000000"/>
              </a:solidFill>
              <a:latin typeface="Cambria"/>
              <a:cs typeface="Cambria"/>
              <a:hlinkClick xmlns:r="http://schemas.openxmlformats.org/officeDocument/2006/relationships" r:id="rId1" action="ppaction://hlinkfile"/>
            </a:rPr>
            <a:t>Vol.l</a:t>
          </a:r>
          <a:r>
            <a:rPr lang="en-US" sz="1800" dirty="0" smtClean="0">
              <a:solidFill>
                <a:srgbClr val="000000"/>
              </a:solidFill>
              <a:latin typeface="Cambria"/>
              <a:cs typeface="Cambria"/>
              <a:hlinkClick xmlns:r="http://schemas.openxmlformats.org/officeDocument/2006/relationships" r:id="rId1" action="ppaction://hlinkfile"/>
            </a:rPr>
            <a:t>, </a:t>
          </a:r>
        </a:p>
        <a:p>
          <a:pPr rtl="0"/>
          <a:r>
            <a:rPr lang="en-US" sz="1800" dirty="0" smtClean="0">
              <a:solidFill>
                <a:srgbClr val="000000"/>
              </a:solidFill>
              <a:latin typeface="Cambria"/>
              <a:cs typeface="Cambria"/>
              <a:hlinkClick xmlns:r="http://schemas.openxmlformats.org/officeDocument/2006/relationships" r:id="rId1" action="ppaction://hlinkfile"/>
            </a:rPr>
            <a:t>dated 11.03.2004) </a:t>
          </a:r>
          <a:r>
            <a:rPr lang="en-US" sz="1800" b="1" dirty="0" smtClean="0">
              <a:solidFill>
                <a:srgbClr val="0066FF"/>
              </a:solidFill>
            </a:rPr>
            <a:t>Instruction no.509/ECI/LET/FUNC/JUD/RCC/2011 </a:t>
          </a:r>
          <a:r>
            <a:rPr lang="en-US" sz="1800" b="1" dirty="0" err="1" smtClean="0">
              <a:solidFill>
                <a:srgbClr val="0066FF"/>
              </a:solidFill>
            </a:rPr>
            <a:t>dt.</a:t>
          </a:r>
          <a:r>
            <a:rPr lang="en-US" sz="1800" b="1" dirty="0" smtClean="0">
              <a:solidFill>
                <a:srgbClr val="0066FF"/>
              </a:solidFill>
            </a:rPr>
            <a:t> 20.04.2018</a:t>
          </a:r>
          <a:r>
            <a:rPr lang="en-US" sz="1800" dirty="0" smtClean="0">
              <a:solidFill>
                <a:srgbClr val="0066FF"/>
              </a:solidFill>
              <a:latin typeface="Cambria"/>
              <a:cs typeface="Cambria"/>
              <a:hlinkClick xmlns:r="http://schemas.openxmlformats.org/officeDocument/2006/relationships" r:id="rId1" action="ppaction://hlinkfile"/>
            </a:rPr>
            <a:t> </a:t>
          </a:r>
          <a:endParaRPr lang="en-US" sz="1800" dirty="0">
            <a:solidFill>
              <a:srgbClr val="0066FF"/>
            </a:solidFill>
            <a:latin typeface="Cambria"/>
            <a:cs typeface="Cambria"/>
          </a:endParaRPr>
        </a:p>
      </dgm:t>
    </dgm:pt>
    <dgm:pt modelId="{A233589E-F5CF-4948-AAAB-D0AFABCE09CF}" type="sibTrans" cxnId="{F9CD3B03-6040-AC49-A9FC-FDAE1355BC55}">
      <dgm:prSet/>
      <dgm:spPr/>
      <dgm:t>
        <a:bodyPr/>
        <a:lstStyle/>
        <a:p>
          <a:endParaRPr lang="en-US" sz="1800">
            <a:latin typeface="Cambria"/>
            <a:cs typeface="Cambria"/>
          </a:endParaRPr>
        </a:p>
      </dgm:t>
    </dgm:pt>
    <dgm:pt modelId="{C75DD58B-6629-2243-BD5E-B65C6C26D84F}" type="parTrans" cxnId="{F9CD3B03-6040-AC49-A9FC-FDAE1355BC55}">
      <dgm:prSet/>
      <dgm:spPr/>
      <dgm:t>
        <a:bodyPr/>
        <a:lstStyle/>
        <a:p>
          <a:endParaRPr lang="en-US" sz="1800">
            <a:latin typeface="Cambria"/>
            <a:cs typeface="Cambria"/>
          </a:endParaRPr>
        </a:p>
      </dgm:t>
    </dgm:pt>
    <dgm:pt modelId="{2508E930-91F3-A249-909D-DD48B806FB73}" type="pres">
      <dgm:prSet presAssocID="{2F532CF3-3C1F-024C-9182-BAE35E2113F2}" presName="linear" presStyleCnt="0">
        <dgm:presLayoutVars>
          <dgm:animLvl val="lvl"/>
          <dgm:resizeHandles val="exact"/>
        </dgm:presLayoutVars>
      </dgm:prSet>
      <dgm:spPr/>
      <dgm:t>
        <a:bodyPr/>
        <a:lstStyle/>
        <a:p>
          <a:endParaRPr lang="en-US"/>
        </a:p>
      </dgm:t>
    </dgm:pt>
    <dgm:pt modelId="{05BA0649-BB29-C248-ADF8-DB9B08E02AD5}" type="pres">
      <dgm:prSet presAssocID="{FD1FD411-8F54-6744-91A2-4A8F1B8EB761}" presName="parentText" presStyleLbl="node1" presStyleIdx="0" presStyleCnt="6" custLinFactNeighborX="3574" custLinFactNeighborY="86713">
        <dgm:presLayoutVars>
          <dgm:chMax val="0"/>
          <dgm:bulletEnabled val="1"/>
        </dgm:presLayoutVars>
      </dgm:prSet>
      <dgm:spPr/>
      <dgm:t>
        <a:bodyPr/>
        <a:lstStyle/>
        <a:p>
          <a:endParaRPr lang="en-US"/>
        </a:p>
      </dgm:t>
    </dgm:pt>
    <dgm:pt modelId="{1EA89356-5145-3C43-B0F6-86EB764550B4}" type="pres">
      <dgm:prSet presAssocID="{66EF2C13-768B-0148-8122-2F30EF11F3E9}" presName="spacer" presStyleCnt="0"/>
      <dgm:spPr/>
      <dgm:t>
        <a:bodyPr/>
        <a:lstStyle/>
        <a:p>
          <a:endParaRPr lang="en-US"/>
        </a:p>
      </dgm:t>
    </dgm:pt>
    <dgm:pt modelId="{BFCA289D-6B3E-6C48-89DC-CD3E07B1D4E1}" type="pres">
      <dgm:prSet presAssocID="{F30E2EDD-C025-D641-AAE3-7D452034A1EC}" presName="parentText" presStyleLbl="node1" presStyleIdx="1" presStyleCnt="6">
        <dgm:presLayoutVars>
          <dgm:chMax val="0"/>
          <dgm:bulletEnabled val="1"/>
        </dgm:presLayoutVars>
      </dgm:prSet>
      <dgm:spPr/>
      <dgm:t>
        <a:bodyPr/>
        <a:lstStyle/>
        <a:p>
          <a:endParaRPr lang="en-US"/>
        </a:p>
      </dgm:t>
    </dgm:pt>
    <dgm:pt modelId="{C54D147A-5A7A-4646-BF98-4257CA6E9028}" type="pres">
      <dgm:prSet presAssocID="{2ABDA078-225E-3F42-BA86-C7FFC2E8146C}" presName="spacer" presStyleCnt="0"/>
      <dgm:spPr/>
      <dgm:t>
        <a:bodyPr/>
        <a:lstStyle/>
        <a:p>
          <a:endParaRPr lang="en-US"/>
        </a:p>
      </dgm:t>
    </dgm:pt>
    <dgm:pt modelId="{44C67DBA-1402-614E-B762-1B1C112E39F2}" type="pres">
      <dgm:prSet presAssocID="{15F6A020-91D8-A341-80F0-220EA1CF47FC}" presName="parentText" presStyleLbl="node1" presStyleIdx="2" presStyleCnt="6">
        <dgm:presLayoutVars>
          <dgm:chMax val="0"/>
          <dgm:bulletEnabled val="1"/>
        </dgm:presLayoutVars>
      </dgm:prSet>
      <dgm:spPr/>
      <dgm:t>
        <a:bodyPr/>
        <a:lstStyle/>
        <a:p>
          <a:endParaRPr lang="en-US"/>
        </a:p>
      </dgm:t>
    </dgm:pt>
    <dgm:pt modelId="{E96A752D-82B9-7E4B-AA48-EB70273E932A}" type="pres">
      <dgm:prSet presAssocID="{AECF0E44-922D-534C-BFA0-CE19CAE9439E}" presName="spacer" presStyleCnt="0"/>
      <dgm:spPr/>
      <dgm:t>
        <a:bodyPr/>
        <a:lstStyle/>
        <a:p>
          <a:endParaRPr lang="en-US"/>
        </a:p>
      </dgm:t>
    </dgm:pt>
    <dgm:pt modelId="{7966798C-B54A-CD47-94FC-EF4E4C1E9DC0}" type="pres">
      <dgm:prSet presAssocID="{3C6031AF-90C0-AB49-B8E4-551BC38B1AD8}" presName="parentText" presStyleLbl="node1" presStyleIdx="3" presStyleCnt="6" custScaleY="59072" custLinFactNeighborY="66848">
        <dgm:presLayoutVars>
          <dgm:chMax val="0"/>
          <dgm:bulletEnabled val="1"/>
        </dgm:presLayoutVars>
      </dgm:prSet>
      <dgm:spPr/>
      <dgm:t>
        <a:bodyPr/>
        <a:lstStyle/>
        <a:p>
          <a:endParaRPr lang="en-US"/>
        </a:p>
      </dgm:t>
    </dgm:pt>
    <dgm:pt modelId="{E51DD533-486C-8B46-BF96-483E97373BCE}" type="pres">
      <dgm:prSet presAssocID="{9EEF7377-D3B1-A349-B43E-9CAF176A33DB}" presName="spacer" presStyleCnt="0"/>
      <dgm:spPr/>
    </dgm:pt>
    <dgm:pt modelId="{71D2F8B0-55DE-1944-84A9-C3A7395FAD4F}" type="pres">
      <dgm:prSet presAssocID="{9B20D50F-4D68-F44C-8AEA-F0DD0DFC313D}" presName="parentText" presStyleLbl="node1" presStyleIdx="4" presStyleCnt="6" custScaleY="131631" custLinFactY="-579" custLinFactNeighborY="-100000">
        <dgm:presLayoutVars>
          <dgm:chMax val="0"/>
          <dgm:bulletEnabled val="1"/>
        </dgm:presLayoutVars>
      </dgm:prSet>
      <dgm:spPr/>
      <dgm:t>
        <a:bodyPr/>
        <a:lstStyle/>
        <a:p>
          <a:endParaRPr lang="en-US"/>
        </a:p>
      </dgm:t>
    </dgm:pt>
    <dgm:pt modelId="{9E897984-B3BC-1641-AF6C-5CC2C43A758A}" type="pres">
      <dgm:prSet presAssocID="{41ABEE24-ADC7-D145-B843-3DA92D30042E}" presName="spacer" presStyleCnt="0"/>
      <dgm:spPr/>
    </dgm:pt>
    <dgm:pt modelId="{8A9F4F97-87B4-DC4F-AFC9-18F6DA11ECB4}" type="pres">
      <dgm:prSet presAssocID="{93BA2996-D74D-EC4C-A650-87736C78AC37}" presName="parentText" presStyleLbl="node1" presStyleIdx="5" presStyleCnt="6" custScaleY="124337" custLinFactY="73022" custLinFactNeighborY="100000">
        <dgm:presLayoutVars>
          <dgm:chMax val="0"/>
          <dgm:bulletEnabled val="1"/>
        </dgm:presLayoutVars>
      </dgm:prSet>
      <dgm:spPr/>
      <dgm:t>
        <a:bodyPr/>
        <a:lstStyle/>
        <a:p>
          <a:endParaRPr lang="en-US"/>
        </a:p>
      </dgm:t>
    </dgm:pt>
  </dgm:ptLst>
  <dgm:cxnLst>
    <dgm:cxn modelId="{5CFE40C1-8B90-AB44-9B1C-313DA0D588EB}" srcId="{2F532CF3-3C1F-024C-9182-BAE35E2113F2}" destId="{15F6A020-91D8-A341-80F0-220EA1CF47FC}" srcOrd="2" destOrd="0" parTransId="{E5EF1B36-7360-6A40-8ECE-1BAF01BDD4D0}" sibTransId="{AECF0E44-922D-534C-BFA0-CE19CAE9439E}"/>
    <dgm:cxn modelId="{F9CD3B03-6040-AC49-A9FC-FDAE1355BC55}" srcId="{2F532CF3-3C1F-024C-9182-BAE35E2113F2}" destId="{93BA2996-D74D-EC4C-A650-87736C78AC37}" srcOrd="5" destOrd="0" parTransId="{C75DD58B-6629-2243-BD5E-B65C6C26D84F}" sibTransId="{A233589E-F5CF-4948-AAAB-D0AFABCE09CF}"/>
    <dgm:cxn modelId="{7DFF6B6F-62A6-4410-8996-03F711800EF5}" type="presOf" srcId="{2F532CF3-3C1F-024C-9182-BAE35E2113F2}" destId="{2508E930-91F3-A249-909D-DD48B806FB73}" srcOrd="0" destOrd="0" presId="urn:microsoft.com/office/officeart/2005/8/layout/vList2"/>
    <dgm:cxn modelId="{27F95EC4-49F4-496A-A2F9-BD3C110216E6}" type="presOf" srcId="{FD1FD411-8F54-6744-91A2-4A8F1B8EB761}" destId="{05BA0649-BB29-C248-ADF8-DB9B08E02AD5}" srcOrd="0" destOrd="0" presId="urn:microsoft.com/office/officeart/2005/8/layout/vList2"/>
    <dgm:cxn modelId="{B3B32AA4-FAC8-41CE-AEBA-EC105FB25301}" type="presOf" srcId="{9B20D50F-4D68-F44C-8AEA-F0DD0DFC313D}" destId="{71D2F8B0-55DE-1944-84A9-C3A7395FAD4F}" srcOrd="0" destOrd="0" presId="urn:microsoft.com/office/officeart/2005/8/layout/vList2"/>
    <dgm:cxn modelId="{3FB8531E-0CFB-7243-88B7-D9223D6B3E56}" srcId="{2F532CF3-3C1F-024C-9182-BAE35E2113F2}" destId="{3C6031AF-90C0-AB49-B8E4-551BC38B1AD8}" srcOrd="3" destOrd="0" parTransId="{B0649119-07CF-3B46-802D-81772C225BAC}" sibTransId="{9EEF7377-D3B1-A349-B43E-9CAF176A33DB}"/>
    <dgm:cxn modelId="{4F387205-B9C2-4807-8ADC-1A6B43940E58}" type="presOf" srcId="{93BA2996-D74D-EC4C-A650-87736C78AC37}" destId="{8A9F4F97-87B4-DC4F-AFC9-18F6DA11ECB4}" srcOrd="0" destOrd="0" presId="urn:microsoft.com/office/officeart/2005/8/layout/vList2"/>
    <dgm:cxn modelId="{DA755A11-5EF2-3742-BD9B-A92EBF53A5FD}" srcId="{2F532CF3-3C1F-024C-9182-BAE35E2113F2}" destId="{9B20D50F-4D68-F44C-8AEA-F0DD0DFC313D}" srcOrd="4" destOrd="0" parTransId="{47A9D684-AF0D-4C48-AF56-99C5764041FB}" sibTransId="{41ABEE24-ADC7-D145-B843-3DA92D30042E}"/>
    <dgm:cxn modelId="{EEB93E97-85F6-2342-9417-017F73682D66}" srcId="{2F532CF3-3C1F-024C-9182-BAE35E2113F2}" destId="{FD1FD411-8F54-6744-91A2-4A8F1B8EB761}" srcOrd="0" destOrd="0" parTransId="{DB5DAC64-9E34-554D-9C10-563866E5E772}" sibTransId="{66EF2C13-768B-0148-8122-2F30EF11F3E9}"/>
    <dgm:cxn modelId="{0EC4E23F-4471-4517-A3C7-39D300DFB560}" type="presOf" srcId="{F30E2EDD-C025-D641-AAE3-7D452034A1EC}" destId="{BFCA289D-6B3E-6C48-89DC-CD3E07B1D4E1}" srcOrd="0" destOrd="0" presId="urn:microsoft.com/office/officeart/2005/8/layout/vList2"/>
    <dgm:cxn modelId="{9ADA7239-D46B-488E-B470-62E3D08EEF67}" type="presOf" srcId="{15F6A020-91D8-A341-80F0-220EA1CF47FC}" destId="{44C67DBA-1402-614E-B762-1B1C112E39F2}" srcOrd="0" destOrd="0" presId="urn:microsoft.com/office/officeart/2005/8/layout/vList2"/>
    <dgm:cxn modelId="{932496A3-8D88-4359-A69E-9023F7B24E46}" type="presOf" srcId="{3C6031AF-90C0-AB49-B8E4-551BC38B1AD8}" destId="{7966798C-B54A-CD47-94FC-EF4E4C1E9DC0}" srcOrd="0" destOrd="0" presId="urn:microsoft.com/office/officeart/2005/8/layout/vList2"/>
    <dgm:cxn modelId="{32F8DFBF-CB19-F746-A572-8F7027F44BD7}" srcId="{2F532CF3-3C1F-024C-9182-BAE35E2113F2}" destId="{F30E2EDD-C025-D641-AAE3-7D452034A1EC}" srcOrd="1" destOrd="0" parTransId="{977B8767-DE78-F542-A3A1-032F542A3DDE}" sibTransId="{2ABDA078-225E-3F42-BA86-C7FFC2E8146C}"/>
    <dgm:cxn modelId="{ED782299-9903-466B-AE97-4A5FA7333FF1}" type="presParOf" srcId="{2508E930-91F3-A249-909D-DD48B806FB73}" destId="{05BA0649-BB29-C248-ADF8-DB9B08E02AD5}" srcOrd="0" destOrd="0" presId="urn:microsoft.com/office/officeart/2005/8/layout/vList2"/>
    <dgm:cxn modelId="{034E9AB8-B98C-45A3-93F8-7DC687CB1913}" type="presParOf" srcId="{2508E930-91F3-A249-909D-DD48B806FB73}" destId="{1EA89356-5145-3C43-B0F6-86EB764550B4}" srcOrd="1" destOrd="0" presId="urn:microsoft.com/office/officeart/2005/8/layout/vList2"/>
    <dgm:cxn modelId="{C1ACFB7E-A920-4BE9-8582-6B2D6370D7E2}" type="presParOf" srcId="{2508E930-91F3-A249-909D-DD48B806FB73}" destId="{BFCA289D-6B3E-6C48-89DC-CD3E07B1D4E1}" srcOrd="2" destOrd="0" presId="urn:microsoft.com/office/officeart/2005/8/layout/vList2"/>
    <dgm:cxn modelId="{A871A35F-3448-43FE-AFFC-00F9AC07C1A6}" type="presParOf" srcId="{2508E930-91F3-A249-909D-DD48B806FB73}" destId="{C54D147A-5A7A-4646-BF98-4257CA6E9028}" srcOrd="3" destOrd="0" presId="urn:microsoft.com/office/officeart/2005/8/layout/vList2"/>
    <dgm:cxn modelId="{67AA68D2-16C9-40C2-A4D5-CD70C7B71334}" type="presParOf" srcId="{2508E930-91F3-A249-909D-DD48B806FB73}" destId="{44C67DBA-1402-614E-B762-1B1C112E39F2}" srcOrd="4" destOrd="0" presId="urn:microsoft.com/office/officeart/2005/8/layout/vList2"/>
    <dgm:cxn modelId="{A86A18CC-2B27-4B0F-A545-3CCDEC191CA0}" type="presParOf" srcId="{2508E930-91F3-A249-909D-DD48B806FB73}" destId="{E96A752D-82B9-7E4B-AA48-EB70273E932A}" srcOrd="5" destOrd="0" presId="urn:microsoft.com/office/officeart/2005/8/layout/vList2"/>
    <dgm:cxn modelId="{89125087-3E88-4715-815A-323C4D9F05C9}" type="presParOf" srcId="{2508E930-91F3-A249-909D-DD48B806FB73}" destId="{7966798C-B54A-CD47-94FC-EF4E4C1E9DC0}" srcOrd="6" destOrd="0" presId="urn:microsoft.com/office/officeart/2005/8/layout/vList2"/>
    <dgm:cxn modelId="{D5E0A089-2F0C-4368-99DA-317140BD5B1C}" type="presParOf" srcId="{2508E930-91F3-A249-909D-DD48B806FB73}" destId="{E51DD533-486C-8B46-BF96-483E97373BCE}" srcOrd="7" destOrd="0" presId="urn:microsoft.com/office/officeart/2005/8/layout/vList2"/>
    <dgm:cxn modelId="{FC36DA35-62DB-4B41-8CBD-3CD713A603B4}" type="presParOf" srcId="{2508E930-91F3-A249-909D-DD48B806FB73}" destId="{71D2F8B0-55DE-1944-84A9-C3A7395FAD4F}" srcOrd="8" destOrd="0" presId="urn:microsoft.com/office/officeart/2005/8/layout/vList2"/>
    <dgm:cxn modelId="{81A42C48-0AAB-48A8-BE2D-82359B7C83B4}" type="presParOf" srcId="{2508E930-91F3-A249-909D-DD48B806FB73}" destId="{9E897984-B3BC-1641-AF6C-5CC2C43A758A}" srcOrd="9" destOrd="0" presId="urn:microsoft.com/office/officeart/2005/8/layout/vList2"/>
    <dgm:cxn modelId="{0340E0D0-82C8-4687-92BF-71CE3CAD9728}" type="presParOf" srcId="{2508E930-91F3-A249-909D-DD48B806FB73}" destId="{8A9F4F97-87B4-DC4F-AFC9-18F6DA11ECB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CBC0B386-C0D7-C74D-8653-11CC76F9AA49}" type="doc">
      <dgm:prSet loTypeId="urn:microsoft.com/office/officeart/2005/8/layout/vList2" loCatId="" qsTypeId="urn:microsoft.com/office/officeart/2005/8/quickstyle/simple2" qsCatId="simple" csTypeId="urn:microsoft.com/office/officeart/2005/8/colors/colorful1#3" csCatId="colorful" phldr="1"/>
      <dgm:spPr/>
      <dgm:t>
        <a:bodyPr/>
        <a:lstStyle/>
        <a:p>
          <a:endParaRPr lang="en-US"/>
        </a:p>
      </dgm:t>
    </dgm:pt>
    <dgm:pt modelId="{3B32C172-20A9-7343-9E42-3B099EC76EB7}">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US" sz="2100" b="1" dirty="0" smtClean="0">
              <a:solidFill>
                <a:srgbClr val="000000"/>
              </a:solidFill>
            </a:rPr>
            <a:t>What is the role of Election Commission in the matter?</a:t>
          </a:r>
          <a:endParaRPr lang="en-US" sz="2100" dirty="0">
            <a:solidFill>
              <a:srgbClr val="000000"/>
            </a:solidFill>
          </a:endParaRPr>
        </a:p>
      </dgm:t>
    </dgm:pt>
    <dgm:pt modelId="{DB9CFB06-58B0-4842-B6A3-4C6B4D0FDE9B}" type="parTrans" cxnId="{A8300D88-E2EB-4549-B4C4-AD4326D413E0}">
      <dgm:prSet/>
      <dgm:spPr/>
      <dgm:t>
        <a:bodyPr/>
        <a:lstStyle/>
        <a:p>
          <a:endParaRPr lang="en-US" sz="2100">
            <a:solidFill>
              <a:srgbClr val="000000"/>
            </a:solidFill>
          </a:endParaRPr>
        </a:p>
      </dgm:t>
    </dgm:pt>
    <dgm:pt modelId="{326113DB-775C-6B47-88FD-2FD34077EDB9}" type="sibTrans" cxnId="{A8300D88-E2EB-4549-B4C4-AD4326D413E0}">
      <dgm:prSet/>
      <dgm:spPr/>
      <dgm:t>
        <a:bodyPr/>
        <a:lstStyle/>
        <a:p>
          <a:endParaRPr lang="en-US" sz="2100">
            <a:solidFill>
              <a:srgbClr val="000000"/>
            </a:solidFill>
          </a:endParaRPr>
        </a:p>
      </dgm:t>
    </dgm:pt>
    <dgm:pt modelId="{29297DDB-51C3-D644-B081-63653848F7B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100" dirty="0" smtClean="0">
              <a:solidFill>
                <a:srgbClr val="000000"/>
              </a:solidFill>
            </a:rPr>
            <a:t>The Election Commission ensures its observance by political party(</a:t>
          </a:r>
          <a:r>
            <a:rPr lang="en-US" sz="2100" dirty="0" err="1" smtClean="0">
              <a:solidFill>
                <a:srgbClr val="000000"/>
              </a:solidFill>
            </a:rPr>
            <a:t>ies</a:t>
          </a:r>
          <a:r>
            <a:rPr lang="en-US" sz="2100" dirty="0" smtClean="0">
              <a:solidFill>
                <a:srgbClr val="000000"/>
              </a:solidFill>
            </a:rPr>
            <a:t>) in power, including ruling parties at the Centre and in the States and contesting candidates in the discharge of its constitutional duties for conducting the free, fair and peaceful elections to the Parliament and the State Legislatures under Article 324 of the Constitution of India. It is also ensured that official machinery for the electoral purposes is not misused. Further, it is also ensured that electoral offences, malpractices and corrupt practices such as impersonation, bribing and inducement of voters, threat and intimidation to the voters are prevented by all means. In case of violation, appropriate measures are taken.</a:t>
          </a:r>
          <a:endParaRPr lang="en-US" sz="2100" dirty="0">
            <a:solidFill>
              <a:srgbClr val="000000"/>
            </a:solidFill>
          </a:endParaRPr>
        </a:p>
      </dgm:t>
    </dgm:pt>
    <dgm:pt modelId="{304F0C31-3A88-DA42-9517-4A6F9BEBE4C4}" type="parTrans" cxnId="{76200BFB-89C1-2448-A07C-7D8681081E04}">
      <dgm:prSet/>
      <dgm:spPr/>
      <dgm:t>
        <a:bodyPr/>
        <a:lstStyle/>
        <a:p>
          <a:endParaRPr lang="en-US" sz="2100">
            <a:solidFill>
              <a:srgbClr val="000000"/>
            </a:solidFill>
          </a:endParaRPr>
        </a:p>
      </dgm:t>
    </dgm:pt>
    <dgm:pt modelId="{4AF928E1-BB2D-A842-AC59-498AF666D9AF}" type="sibTrans" cxnId="{76200BFB-89C1-2448-A07C-7D8681081E04}">
      <dgm:prSet/>
      <dgm:spPr/>
      <dgm:t>
        <a:bodyPr/>
        <a:lstStyle/>
        <a:p>
          <a:endParaRPr lang="en-US" sz="2100">
            <a:solidFill>
              <a:srgbClr val="000000"/>
            </a:solidFill>
          </a:endParaRPr>
        </a:p>
      </dgm:t>
    </dgm:pt>
    <dgm:pt modelId="{E1C4D49A-5AA2-9047-B61C-ADB66A8B2624}" type="pres">
      <dgm:prSet presAssocID="{CBC0B386-C0D7-C74D-8653-11CC76F9AA49}" presName="linear" presStyleCnt="0">
        <dgm:presLayoutVars>
          <dgm:animLvl val="lvl"/>
          <dgm:resizeHandles val="exact"/>
        </dgm:presLayoutVars>
      </dgm:prSet>
      <dgm:spPr/>
      <dgm:t>
        <a:bodyPr/>
        <a:lstStyle/>
        <a:p>
          <a:endParaRPr lang="en-US"/>
        </a:p>
      </dgm:t>
    </dgm:pt>
    <dgm:pt modelId="{B7B73CD2-8D7D-B747-BFAA-E1EE4CA02AFB}" type="pres">
      <dgm:prSet presAssocID="{3B32C172-20A9-7343-9E42-3B099EC76EB7}" presName="parentText" presStyleLbl="node1" presStyleIdx="0" presStyleCnt="2" custScaleY="24876" custLinFactY="-26432" custLinFactNeighborY="-100000">
        <dgm:presLayoutVars>
          <dgm:chMax val="0"/>
          <dgm:bulletEnabled val="1"/>
        </dgm:presLayoutVars>
      </dgm:prSet>
      <dgm:spPr/>
      <dgm:t>
        <a:bodyPr/>
        <a:lstStyle/>
        <a:p>
          <a:endParaRPr lang="en-US"/>
        </a:p>
      </dgm:t>
    </dgm:pt>
    <dgm:pt modelId="{78BE8F4D-88D4-A947-BD3D-A53CF8806B2E}" type="pres">
      <dgm:prSet presAssocID="{326113DB-775C-6B47-88FD-2FD34077EDB9}" presName="spacer" presStyleCnt="0"/>
      <dgm:spPr/>
    </dgm:pt>
    <dgm:pt modelId="{79BCC265-EC6E-AD46-BCFB-80A04CA8E819}" type="pres">
      <dgm:prSet presAssocID="{29297DDB-51C3-D644-B081-63653848F7B6}" presName="parentText" presStyleLbl="node1" presStyleIdx="1" presStyleCnt="2" custScaleY="106099">
        <dgm:presLayoutVars>
          <dgm:chMax val="0"/>
          <dgm:bulletEnabled val="1"/>
        </dgm:presLayoutVars>
      </dgm:prSet>
      <dgm:spPr/>
      <dgm:t>
        <a:bodyPr/>
        <a:lstStyle/>
        <a:p>
          <a:endParaRPr lang="en-US"/>
        </a:p>
      </dgm:t>
    </dgm:pt>
  </dgm:ptLst>
  <dgm:cxnLst>
    <dgm:cxn modelId="{0B61ED80-D32A-47BE-B021-B3703A27D9CB}" type="presOf" srcId="{CBC0B386-C0D7-C74D-8653-11CC76F9AA49}" destId="{E1C4D49A-5AA2-9047-B61C-ADB66A8B2624}" srcOrd="0" destOrd="0" presId="urn:microsoft.com/office/officeart/2005/8/layout/vList2"/>
    <dgm:cxn modelId="{76200BFB-89C1-2448-A07C-7D8681081E04}" srcId="{CBC0B386-C0D7-C74D-8653-11CC76F9AA49}" destId="{29297DDB-51C3-D644-B081-63653848F7B6}" srcOrd="1" destOrd="0" parTransId="{304F0C31-3A88-DA42-9517-4A6F9BEBE4C4}" sibTransId="{4AF928E1-BB2D-A842-AC59-498AF666D9AF}"/>
    <dgm:cxn modelId="{7D7E0589-0B3A-4215-B157-786148B0C819}" type="presOf" srcId="{3B32C172-20A9-7343-9E42-3B099EC76EB7}" destId="{B7B73CD2-8D7D-B747-BFAA-E1EE4CA02AFB}" srcOrd="0" destOrd="0" presId="urn:microsoft.com/office/officeart/2005/8/layout/vList2"/>
    <dgm:cxn modelId="{97CC03DE-F7A3-4086-BF7D-1A053C00C83E}" type="presOf" srcId="{29297DDB-51C3-D644-B081-63653848F7B6}" destId="{79BCC265-EC6E-AD46-BCFB-80A04CA8E819}" srcOrd="0" destOrd="0" presId="urn:microsoft.com/office/officeart/2005/8/layout/vList2"/>
    <dgm:cxn modelId="{A8300D88-E2EB-4549-B4C4-AD4326D413E0}" srcId="{CBC0B386-C0D7-C74D-8653-11CC76F9AA49}" destId="{3B32C172-20A9-7343-9E42-3B099EC76EB7}" srcOrd="0" destOrd="0" parTransId="{DB9CFB06-58B0-4842-B6A3-4C6B4D0FDE9B}" sibTransId="{326113DB-775C-6B47-88FD-2FD34077EDB9}"/>
    <dgm:cxn modelId="{2EB58178-7E9C-4AC6-A4C2-D7A1E252525F}" type="presParOf" srcId="{E1C4D49A-5AA2-9047-B61C-ADB66A8B2624}" destId="{B7B73CD2-8D7D-B747-BFAA-E1EE4CA02AFB}" srcOrd="0" destOrd="0" presId="urn:microsoft.com/office/officeart/2005/8/layout/vList2"/>
    <dgm:cxn modelId="{00E0F4CB-EAEB-48E0-AAD6-667B53CC627E}" type="presParOf" srcId="{E1C4D49A-5AA2-9047-B61C-ADB66A8B2624}" destId="{78BE8F4D-88D4-A947-BD3D-A53CF8806B2E}" srcOrd="1" destOrd="0" presId="urn:microsoft.com/office/officeart/2005/8/layout/vList2"/>
    <dgm:cxn modelId="{8E480364-6E76-4CAE-8001-325CDBAA5B55}" type="presParOf" srcId="{E1C4D49A-5AA2-9047-B61C-ADB66A8B2624}" destId="{79BCC265-EC6E-AD46-BCFB-80A04CA8E81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CC421FD2-00E0-EF43-97A0-EFC799657C78}" type="doc">
      <dgm:prSet loTypeId="urn:microsoft.com/office/officeart/2005/8/layout/vList2" loCatId="" qsTypeId="urn:microsoft.com/office/officeart/2005/8/quickstyle/simple2" qsCatId="simple" csTypeId="urn:microsoft.com/office/officeart/2005/8/colors/colorful1#4" csCatId="colorful" phldr="1"/>
      <dgm:spPr/>
      <dgm:t>
        <a:bodyPr/>
        <a:lstStyle/>
        <a:p>
          <a:endParaRPr lang="en-US"/>
        </a:p>
      </dgm:t>
    </dgm:pt>
    <dgm:pt modelId="{C554DECF-C8DF-084D-8678-CAC61A6B0381}">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US" sz="2300" b="1" dirty="0" smtClean="0">
              <a:solidFill>
                <a:srgbClr val="000000"/>
              </a:solidFill>
            </a:rPr>
            <a:t>What is applicability of code during general elections and bye-elections?</a:t>
          </a:r>
          <a:endParaRPr lang="en-US" sz="2300" dirty="0">
            <a:solidFill>
              <a:srgbClr val="000000"/>
            </a:solidFill>
          </a:endParaRPr>
        </a:p>
      </dgm:t>
    </dgm:pt>
    <dgm:pt modelId="{725089A2-DCC8-FC4C-9CBF-05A39ADCAD46}" type="parTrans" cxnId="{5D13503B-6269-5B44-BD40-904C25E03AE1}">
      <dgm:prSet/>
      <dgm:spPr/>
      <dgm:t>
        <a:bodyPr/>
        <a:lstStyle/>
        <a:p>
          <a:endParaRPr lang="en-US" sz="2300"/>
        </a:p>
      </dgm:t>
    </dgm:pt>
    <dgm:pt modelId="{872EB3C7-5B50-B047-A527-94B559400F13}" type="sibTrans" cxnId="{5D13503B-6269-5B44-BD40-904C25E03AE1}">
      <dgm:prSet/>
      <dgm:spPr/>
      <dgm:t>
        <a:bodyPr/>
        <a:lstStyle/>
        <a:p>
          <a:endParaRPr lang="en-US" sz="2300"/>
        </a:p>
      </dgm:t>
    </dgm:pt>
    <dgm:pt modelId="{4EC87F3C-8D14-184C-9EBD-57A89312C39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t>During general elections to House of People (</a:t>
          </a:r>
          <a:r>
            <a:rPr lang="en-US" sz="2300" dirty="0" err="1" smtClean="0"/>
            <a:t>Lok</a:t>
          </a:r>
          <a:r>
            <a:rPr lang="en-US" sz="2300" dirty="0" smtClean="0"/>
            <a:t> </a:t>
          </a:r>
          <a:r>
            <a:rPr lang="en-US" sz="2300" dirty="0" err="1" smtClean="0"/>
            <a:t>Sabha</a:t>
          </a:r>
          <a:r>
            <a:rPr lang="en-US" sz="2300" dirty="0" smtClean="0"/>
            <a:t>), the code is applicable throughout the country.</a:t>
          </a:r>
          <a:endParaRPr lang="en-US" sz="2300" dirty="0"/>
        </a:p>
      </dgm:t>
    </dgm:pt>
    <dgm:pt modelId="{1FFF55CB-724A-F649-AC07-8FB1CD2CAD4A}" type="parTrans" cxnId="{9CA53F9A-87A6-FA4F-8505-AEB322D90DAF}">
      <dgm:prSet/>
      <dgm:spPr/>
      <dgm:t>
        <a:bodyPr/>
        <a:lstStyle/>
        <a:p>
          <a:endParaRPr lang="en-US" sz="2300"/>
        </a:p>
      </dgm:t>
    </dgm:pt>
    <dgm:pt modelId="{FC86B580-68DB-3A42-A0B7-7B9AB2C031F8}" type="sibTrans" cxnId="{9CA53F9A-87A6-FA4F-8505-AEB322D90DAF}">
      <dgm:prSet/>
      <dgm:spPr/>
      <dgm:t>
        <a:bodyPr/>
        <a:lstStyle/>
        <a:p>
          <a:endParaRPr lang="en-US" sz="2300"/>
        </a:p>
      </dgm:t>
    </dgm:pt>
    <dgm:pt modelId="{F75F2EC7-5A26-6142-961E-B968A852F62C}">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2300" dirty="0" smtClean="0"/>
            <a:t>During general elections to the Legislative Assembly (</a:t>
          </a:r>
          <a:r>
            <a:rPr lang="en-US" sz="2300" dirty="0" err="1" smtClean="0"/>
            <a:t>Vidhan</a:t>
          </a:r>
          <a:r>
            <a:rPr lang="en-US" sz="2300" dirty="0" smtClean="0"/>
            <a:t> </a:t>
          </a:r>
          <a:r>
            <a:rPr lang="en-US" sz="2300" dirty="0" err="1" smtClean="0"/>
            <a:t>Sabha</a:t>
          </a:r>
          <a:r>
            <a:rPr lang="en-US" sz="2300" dirty="0" smtClean="0"/>
            <a:t>), the code is applicable in the entire State.</a:t>
          </a:r>
          <a:endParaRPr lang="en-US" sz="2300" dirty="0"/>
        </a:p>
      </dgm:t>
    </dgm:pt>
    <dgm:pt modelId="{2961275A-48A7-EA42-A89E-7C559CE5F5B9}" type="parTrans" cxnId="{E544E65B-E255-0E42-A7DC-B3924AF73CF3}">
      <dgm:prSet/>
      <dgm:spPr/>
      <dgm:t>
        <a:bodyPr/>
        <a:lstStyle/>
        <a:p>
          <a:endParaRPr lang="en-US" sz="2300"/>
        </a:p>
      </dgm:t>
    </dgm:pt>
    <dgm:pt modelId="{95692DE3-92FE-3A42-BB6F-7BB15C8F1079}" type="sibTrans" cxnId="{E544E65B-E255-0E42-A7DC-B3924AF73CF3}">
      <dgm:prSet/>
      <dgm:spPr/>
      <dgm:t>
        <a:bodyPr/>
        <a:lstStyle/>
        <a:p>
          <a:endParaRPr lang="en-US" sz="2300"/>
        </a:p>
      </dgm:t>
    </dgm:pt>
    <dgm:pt modelId="{7C47A07C-D7AC-F641-8596-F60AC1485B60}">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US" sz="2300" dirty="0" smtClean="0"/>
            <a:t>During bye-elections, the code is applicable in the entire district or districts in which the constituency falls, subject to certain relaxations.</a:t>
          </a:r>
          <a:endParaRPr lang="en-US" sz="2300" dirty="0"/>
        </a:p>
      </dgm:t>
    </dgm:pt>
    <dgm:pt modelId="{999B314C-24C8-6C4B-BBFE-C8C70DAE3F5B}" type="parTrans" cxnId="{461A4A4E-9312-8D4B-96EC-C07263874405}">
      <dgm:prSet/>
      <dgm:spPr/>
      <dgm:t>
        <a:bodyPr/>
        <a:lstStyle/>
        <a:p>
          <a:endParaRPr lang="en-US" sz="2300"/>
        </a:p>
      </dgm:t>
    </dgm:pt>
    <dgm:pt modelId="{6BCA52F7-D7F9-D847-B479-CBB8A020C940}" type="sibTrans" cxnId="{461A4A4E-9312-8D4B-96EC-C07263874405}">
      <dgm:prSet/>
      <dgm:spPr/>
      <dgm:t>
        <a:bodyPr/>
        <a:lstStyle/>
        <a:p>
          <a:endParaRPr lang="en-US" sz="2300"/>
        </a:p>
      </dgm:t>
    </dgm:pt>
    <dgm:pt modelId="{6B13E7AD-5D09-3142-A910-E219A22733B9}" type="pres">
      <dgm:prSet presAssocID="{CC421FD2-00E0-EF43-97A0-EFC799657C78}" presName="linear" presStyleCnt="0">
        <dgm:presLayoutVars>
          <dgm:animLvl val="lvl"/>
          <dgm:resizeHandles val="exact"/>
        </dgm:presLayoutVars>
      </dgm:prSet>
      <dgm:spPr/>
      <dgm:t>
        <a:bodyPr/>
        <a:lstStyle/>
        <a:p>
          <a:endParaRPr lang="en-US"/>
        </a:p>
      </dgm:t>
    </dgm:pt>
    <dgm:pt modelId="{029E00EF-4B77-D242-8DAC-2DBB2912C4AA}" type="pres">
      <dgm:prSet presAssocID="{C554DECF-C8DF-084D-8678-CAC61A6B0381}" presName="parentText" presStyleLbl="node1" presStyleIdx="0" presStyleCnt="4">
        <dgm:presLayoutVars>
          <dgm:chMax val="0"/>
          <dgm:bulletEnabled val="1"/>
        </dgm:presLayoutVars>
      </dgm:prSet>
      <dgm:spPr/>
      <dgm:t>
        <a:bodyPr/>
        <a:lstStyle/>
        <a:p>
          <a:endParaRPr lang="en-US"/>
        </a:p>
      </dgm:t>
    </dgm:pt>
    <dgm:pt modelId="{4F84A172-B608-894E-AE75-E0D2C9CA042E}" type="pres">
      <dgm:prSet presAssocID="{872EB3C7-5B50-B047-A527-94B559400F13}" presName="spacer" presStyleCnt="0"/>
      <dgm:spPr/>
    </dgm:pt>
    <dgm:pt modelId="{2219E1D5-3D89-9649-BFC6-39E6230392FF}" type="pres">
      <dgm:prSet presAssocID="{4EC87F3C-8D14-184C-9EBD-57A89312C393}" presName="parentText" presStyleLbl="node1" presStyleIdx="1" presStyleCnt="4" custLinFactY="9198" custLinFactNeighborY="100000">
        <dgm:presLayoutVars>
          <dgm:chMax val="0"/>
          <dgm:bulletEnabled val="1"/>
        </dgm:presLayoutVars>
      </dgm:prSet>
      <dgm:spPr/>
      <dgm:t>
        <a:bodyPr/>
        <a:lstStyle/>
        <a:p>
          <a:endParaRPr lang="en-US"/>
        </a:p>
      </dgm:t>
    </dgm:pt>
    <dgm:pt modelId="{2B695664-7B4E-AF42-8C73-CC7B4684747F}" type="pres">
      <dgm:prSet presAssocID="{FC86B580-68DB-3A42-A0B7-7B9AB2C031F8}" presName="spacer" presStyleCnt="0"/>
      <dgm:spPr/>
    </dgm:pt>
    <dgm:pt modelId="{BF0F2711-D49A-E848-B78E-1B9E50213134}" type="pres">
      <dgm:prSet presAssocID="{F75F2EC7-5A26-6142-961E-B968A852F62C}" presName="parentText" presStyleLbl="node1" presStyleIdx="2" presStyleCnt="4" custLinFactNeighborY="79894">
        <dgm:presLayoutVars>
          <dgm:chMax val="0"/>
          <dgm:bulletEnabled val="1"/>
        </dgm:presLayoutVars>
      </dgm:prSet>
      <dgm:spPr/>
      <dgm:t>
        <a:bodyPr/>
        <a:lstStyle/>
        <a:p>
          <a:endParaRPr lang="en-US"/>
        </a:p>
      </dgm:t>
    </dgm:pt>
    <dgm:pt modelId="{66534958-1389-D742-AE14-E059745346FA}" type="pres">
      <dgm:prSet presAssocID="{95692DE3-92FE-3A42-BB6F-7BB15C8F1079}" presName="spacer" presStyleCnt="0"/>
      <dgm:spPr/>
    </dgm:pt>
    <dgm:pt modelId="{55390E69-E49A-5B46-9351-1F2EFC354C7F}" type="pres">
      <dgm:prSet presAssocID="{7C47A07C-D7AC-F641-8596-F60AC1485B60}" presName="parentText" presStyleLbl="node1" presStyleIdx="3" presStyleCnt="4">
        <dgm:presLayoutVars>
          <dgm:chMax val="0"/>
          <dgm:bulletEnabled val="1"/>
        </dgm:presLayoutVars>
      </dgm:prSet>
      <dgm:spPr/>
      <dgm:t>
        <a:bodyPr/>
        <a:lstStyle/>
        <a:p>
          <a:endParaRPr lang="en-US"/>
        </a:p>
      </dgm:t>
    </dgm:pt>
  </dgm:ptLst>
  <dgm:cxnLst>
    <dgm:cxn modelId="{E544E65B-E255-0E42-A7DC-B3924AF73CF3}" srcId="{CC421FD2-00E0-EF43-97A0-EFC799657C78}" destId="{F75F2EC7-5A26-6142-961E-B968A852F62C}" srcOrd="2" destOrd="0" parTransId="{2961275A-48A7-EA42-A89E-7C559CE5F5B9}" sibTransId="{95692DE3-92FE-3A42-BB6F-7BB15C8F1079}"/>
    <dgm:cxn modelId="{9CA53F9A-87A6-FA4F-8505-AEB322D90DAF}" srcId="{CC421FD2-00E0-EF43-97A0-EFC799657C78}" destId="{4EC87F3C-8D14-184C-9EBD-57A89312C393}" srcOrd="1" destOrd="0" parTransId="{1FFF55CB-724A-F649-AC07-8FB1CD2CAD4A}" sibTransId="{FC86B580-68DB-3A42-A0B7-7B9AB2C031F8}"/>
    <dgm:cxn modelId="{F702DA70-A913-4C65-A758-B6A4C47FD727}" type="presOf" srcId="{F75F2EC7-5A26-6142-961E-B968A852F62C}" destId="{BF0F2711-D49A-E848-B78E-1B9E50213134}" srcOrd="0" destOrd="0" presId="urn:microsoft.com/office/officeart/2005/8/layout/vList2"/>
    <dgm:cxn modelId="{EBE4F51C-6A7C-482B-BF75-A12086ECFC5E}" type="presOf" srcId="{CC421FD2-00E0-EF43-97A0-EFC799657C78}" destId="{6B13E7AD-5D09-3142-A910-E219A22733B9}" srcOrd="0" destOrd="0" presId="urn:microsoft.com/office/officeart/2005/8/layout/vList2"/>
    <dgm:cxn modelId="{B9949577-1B7D-41D0-BDA5-20662A133779}" type="presOf" srcId="{C554DECF-C8DF-084D-8678-CAC61A6B0381}" destId="{029E00EF-4B77-D242-8DAC-2DBB2912C4AA}" srcOrd="0" destOrd="0" presId="urn:microsoft.com/office/officeart/2005/8/layout/vList2"/>
    <dgm:cxn modelId="{461A4A4E-9312-8D4B-96EC-C07263874405}" srcId="{CC421FD2-00E0-EF43-97A0-EFC799657C78}" destId="{7C47A07C-D7AC-F641-8596-F60AC1485B60}" srcOrd="3" destOrd="0" parTransId="{999B314C-24C8-6C4B-BBFE-C8C70DAE3F5B}" sibTransId="{6BCA52F7-D7F9-D847-B479-CBB8A020C940}"/>
    <dgm:cxn modelId="{5D13503B-6269-5B44-BD40-904C25E03AE1}" srcId="{CC421FD2-00E0-EF43-97A0-EFC799657C78}" destId="{C554DECF-C8DF-084D-8678-CAC61A6B0381}" srcOrd="0" destOrd="0" parTransId="{725089A2-DCC8-FC4C-9CBF-05A39ADCAD46}" sibTransId="{872EB3C7-5B50-B047-A527-94B559400F13}"/>
    <dgm:cxn modelId="{80DF8711-2297-469E-AFFB-1C496D99F8D9}" type="presOf" srcId="{4EC87F3C-8D14-184C-9EBD-57A89312C393}" destId="{2219E1D5-3D89-9649-BFC6-39E6230392FF}" srcOrd="0" destOrd="0" presId="urn:microsoft.com/office/officeart/2005/8/layout/vList2"/>
    <dgm:cxn modelId="{A3FDB585-6135-428A-B6F8-E1EEBEF63AA2}" type="presOf" srcId="{7C47A07C-D7AC-F641-8596-F60AC1485B60}" destId="{55390E69-E49A-5B46-9351-1F2EFC354C7F}" srcOrd="0" destOrd="0" presId="urn:microsoft.com/office/officeart/2005/8/layout/vList2"/>
    <dgm:cxn modelId="{783C80B2-6479-4616-A059-50DC5D32059B}" type="presParOf" srcId="{6B13E7AD-5D09-3142-A910-E219A22733B9}" destId="{029E00EF-4B77-D242-8DAC-2DBB2912C4AA}" srcOrd="0" destOrd="0" presId="urn:microsoft.com/office/officeart/2005/8/layout/vList2"/>
    <dgm:cxn modelId="{16565E9D-CF69-419A-90B7-51260100026B}" type="presParOf" srcId="{6B13E7AD-5D09-3142-A910-E219A22733B9}" destId="{4F84A172-B608-894E-AE75-E0D2C9CA042E}" srcOrd="1" destOrd="0" presId="urn:microsoft.com/office/officeart/2005/8/layout/vList2"/>
    <dgm:cxn modelId="{2A44CE62-5F24-40B6-B155-3717352D9A52}" type="presParOf" srcId="{6B13E7AD-5D09-3142-A910-E219A22733B9}" destId="{2219E1D5-3D89-9649-BFC6-39E6230392FF}" srcOrd="2" destOrd="0" presId="urn:microsoft.com/office/officeart/2005/8/layout/vList2"/>
    <dgm:cxn modelId="{2D52EDA7-2E2D-4351-B30B-4EF0687E8B5C}" type="presParOf" srcId="{6B13E7AD-5D09-3142-A910-E219A22733B9}" destId="{2B695664-7B4E-AF42-8C73-CC7B4684747F}" srcOrd="3" destOrd="0" presId="urn:microsoft.com/office/officeart/2005/8/layout/vList2"/>
    <dgm:cxn modelId="{E4087EC2-D71A-49E4-B996-64BE42C73D7F}" type="presParOf" srcId="{6B13E7AD-5D09-3142-A910-E219A22733B9}" destId="{BF0F2711-D49A-E848-B78E-1B9E50213134}" srcOrd="4" destOrd="0" presId="urn:microsoft.com/office/officeart/2005/8/layout/vList2"/>
    <dgm:cxn modelId="{5B3586B1-4A7A-4BDA-9EF8-259C207C3BCB}" type="presParOf" srcId="{6B13E7AD-5D09-3142-A910-E219A22733B9}" destId="{66534958-1389-D742-AE14-E059745346FA}" srcOrd="5" destOrd="0" presId="urn:microsoft.com/office/officeart/2005/8/layout/vList2"/>
    <dgm:cxn modelId="{B6083750-1DF8-420E-B16D-6F5724D2D28E}" type="presParOf" srcId="{6B13E7AD-5D09-3142-A910-E219A22733B9}" destId="{55390E69-E49A-5B46-9351-1F2EFC354C7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46A81036-2CDD-C842-B98C-E2D931BBB4A9}" type="doc">
      <dgm:prSet loTypeId="urn:microsoft.com/office/officeart/2005/8/layout/vList2" loCatId="" qsTypeId="urn:microsoft.com/office/officeart/2005/8/quickstyle/simple2" qsCatId="simple" csTypeId="urn:microsoft.com/office/officeart/2005/8/colors/colorful1#5" csCatId="colorful" phldr="1"/>
      <dgm:spPr/>
      <dgm:t>
        <a:bodyPr/>
        <a:lstStyle/>
        <a:p>
          <a:endParaRPr lang="en-US"/>
        </a:p>
      </dgm:t>
    </dgm:pt>
    <dgm:pt modelId="{99DB8DF0-6D0B-9945-A92A-657EB3B99C20}">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US" sz="2300" b="1" dirty="0" smtClean="0">
              <a:solidFill>
                <a:srgbClr val="000000"/>
              </a:solidFill>
            </a:rPr>
            <a:t>What are the salient features of the Model Code of Conduct?</a:t>
          </a:r>
          <a:endParaRPr lang="en-US" sz="2300" dirty="0">
            <a:solidFill>
              <a:srgbClr val="000000"/>
            </a:solidFill>
          </a:endParaRPr>
        </a:p>
      </dgm:t>
    </dgm:pt>
    <dgm:pt modelId="{A6311498-C2C2-C843-9CD5-B7882EC63DC0}" type="parTrans" cxnId="{72EB1C51-9FD2-2946-B34A-E427399CA998}">
      <dgm:prSet/>
      <dgm:spPr/>
      <dgm:t>
        <a:bodyPr/>
        <a:lstStyle/>
        <a:p>
          <a:endParaRPr lang="en-US" sz="2300">
            <a:solidFill>
              <a:srgbClr val="000000"/>
            </a:solidFill>
          </a:endParaRPr>
        </a:p>
      </dgm:t>
    </dgm:pt>
    <dgm:pt modelId="{201041B7-5246-3440-9299-4B65072B285A}" type="sibTrans" cxnId="{72EB1C51-9FD2-2946-B34A-E427399CA998}">
      <dgm:prSet/>
      <dgm:spPr/>
      <dgm:t>
        <a:bodyPr/>
        <a:lstStyle/>
        <a:p>
          <a:endParaRPr lang="en-US" sz="2300">
            <a:solidFill>
              <a:srgbClr val="000000"/>
            </a:solidFill>
          </a:endParaRPr>
        </a:p>
      </dgm:t>
    </dgm:pt>
    <dgm:pt modelId="{A8186FF2-4BBC-2742-A58F-190F8F6FA88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solidFill>
                <a:srgbClr val="000000"/>
              </a:solidFill>
            </a:rPr>
            <a:t>The salient features of the Model Code of Conduct lay down how political parties, contesting candidates and party(s) in power should conduct themselves during the process of elections i.e. on their general conduct during electioneering, holding meetings and processions, poll day activities and functioning of the party in power etc.</a:t>
          </a:r>
          <a:endParaRPr lang="en-US" sz="2300" dirty="0">
            <a:solidFill>
              <a:srgbClr val="000000"/>
            </a:solidFill>
          </a:endParaRPr>
        </a:p>
      </dgm:t>
    </dgm:pt>
    <dgm:pt modelId="{2DD213C5-E554-8D42-8ADE-0D1AF2CEC622}" type="parTrans" cxnId="{F751186B-75B7-D34F-903D-18A35C121513}">
      <dgm:prSet/>
      <dgm:spPr/>
      <dgm:t>
        <a:bodyPr/>
        <a:lstStyle/>
        <a:p>
          <a:endParaRPr lang="en-US" sz="2300">
            <a:solidFill>
              <a:srgbClr val="000000"/>
            </a:solidFill>
          </a:endParaRPr>
        </a:p>
      </dgm:t>
    </dgm:pt>
    <dgm:pt modelId="{2F43C7DA-9CC8-594F-B01D-7FA7D0E51919}" type="sibTrans" cxnId="{F751186B-75B7-D34F-903D-18A35C121513}">
      <dgm:prSet/>
      <dgm:spPr/>
      <dgm:t>
        <a:bodyPr/>
        <a:lstStyle/>
        <a:p>
          <a:endParaRPr lang="en-US" sz="2300">
            <a:solidFill>
              <a:srgbClr val="000000"/>
            </a:solidFill>
          </a:endParaRPr>
        </a:p>
      </dgm:t>
    </dgm:pt>
    <dgm:pt modelId="{C6CC4CDA-5C06-5345-A9D7-527C34B099BF}" type="pres">
      <dgm:prSet presAssocID="{46A81036-2CDD-C842-B98C-E2D931BBB4A9}" presName="linear" presStyleCnt="0">
        <dgm:presLayoutVars>
          <dgm:animLvl val="lvl"/>
          <dgm:resizeHandles val="exact"/>
        </dgm:presLayoutVars>
      </dgm:prSet>
      <dgm:spPr/>
      <dgm:t>
        <a:bodyPr/>
        <a:lstStyle/>
        <a:p>
          <a:endParaRPr lang="en-US"/>
        </a:p>
      </dgm:t>
    </dgm:pt>
    <dgm:pt modelId="{87AA1E48-4C5B-BD4A-9490-54F4185C3629}" type="pres">
      <dgm:prSet presAssocID="{99DB8DF0-6D0B-9945-A92A-657EB3B99C20}" presName="parentText" presStyleLbl="node1" presStyleIdx="0" presStyleCnt="2" custScaleY="33207" custLinFactY="-18974" custLinFactNeighborY="-100000">
        <dgm:presLayoutVars>
          <dgm:chMax val="0"/>
          <dgm:bulletEnabled val="1"/>
        </dgm:presLayoutVars>
      </dgm:prSet>
      <dgm:spPr/>
      <dgm:t>
        <a:bodyPr/>
        <a:lstStyle/>
        <a:p>
          <a:endParaRPr lang="en-US"/>
        </a:p>
      </dgm:t>
    </dgm:pt>
    <dgm:pt modelId="{637102BB-4AF2-614F-96C5-D8BF88411CEA}" type="pres">
      <dgm:prSet presAssocID="{201041B7-5246-3440-9299-4B65072B285A}" presName="spacer" presStyleCnt="0"/>
      <dgm:spPr/>
    </dgm:pt>
    <dgm:pt modelId="{407F3CC4-9043-1F4B-9548-ED706C44EB42}" type="pres">
      <dgm:prSet presAssocID="{A8186FF2-4BBC-2742-A58F-190F8F6FA880}" presName="parentText" presStyleLbl="node1" presStyleIdx="1" presStyleCnt="2">
        <dgm:presLayoutVars>
          <dgm:chMax val="0"/>
          <dgm:bulletEnabled val="1"/>
        </dgm:presLayoutVars>
      </dgm:prSet>
      <dgm:spPr/>
      <dgm:t>
        <a:bodyPr/>
        <a:lstStyle/>
        <a:p>
          <a:endParaRPr lang="en-US"/>
        </a:p>
      </dgm:t>
    </dgm:pt>
  </dgm:ptLst>
  <dgm:cxnLst>
    <dgm:cxn modelId="{72EB1C51-9FD2-2946-B34A-E427399CA998}" srcId="{46A81036-2CDD-C842-B98C-E2D931BBB4A9}" destId="{99DB8DF0-6D0B-9945-A92A-657EB3B99C20}" srcOrd="0" destOrd="0" parTransId="{A6311498-C2C2-C843-9CD5-B7882EC63DC0}" sibTransId="{201041B7-5246-3440-9299-4B65072B285A}"/>
    <dgm:cxn modelId="{2F75DE5C-18F9-4F59-B029-D7E9A10914FA}" type="presOf" srcId="{46A81036-2CDD-C842-B98C-E2D931BBB4A9}" destId="{C6CC4CDA-5C06-5345-A9D7-527C34B099BF}" srcOrd="0" destOrd="0" presId="urn:microsoft.com/office/officeart/2005/8/layout/vList2"/>
    <dgm:cxn modelId="{F751186B-75B7-D34F-903D-18A35C121513}" srcId="{46A81036-2CDD-C842-B98C-E2D931BBB4A9}" destId="{A8186FF2-4BBC-2742-A58F-190F8F6FA880}" srcOrd="1" destOrd="0" parTransId="{2DD213C5-E554-8D42-8ADE-0D1AF2CEC622}" sibTransId="{2F43C7DA-9CC8-594F-B01D-7FA7D0E51919}"/>
    <dgm:cxn modelId="{07D76851-CB11-4E0F-BAC3-7F3D24AA5B01}" type="presOf" srcId="{99DB8DF0-6D0B-9945-A92A-657EB3B99C20}" destId="{87AA1E48-4C5B-BD4A-9490-54F4185C3629}" srcOrd="0" destOrd="0" presId="urn:microsoft.com/office/officeart/2005/8/layout/vList2"/>
    <dgm:cxn modelId="{61C518AE-6A97-436F-AA39-92C711454EB9}" type="presOf" srcId="{A8186FF2-4BBC-2742-A58F-190F8F6FA880}" destId="{407F3CC4-9043-1F4B-9548-ED706C44EB42}" srcOrd="0" destOrd="0" presId="urn:microsoft.com/office/officeart/2005/8/layout/vList2"/>
    <dgm:cxn modelId="{D62D0AD8-3339-482C-AE0B-D74D6C2747E1}" type="presParOf" srcId="{C6CC4CDA-5C06-5345-A9D7-527C34B099BF}" destId="{87AA1E48-4C5B-BD4A-9490-54F4185C3629}" srcOrd="0" destOrd="0" presId="urn:microsoft.com/office/officeart/2005/8/layout/vList2"/>
    <dgm:cxn modelId="{C7113AA2-51C5-436E-8A82-C3C069020CE0}" type="presParOf" srcId="{C6CC4CDA-5C06-5345-A9D7-527C34B099BF}" destId="{637102BB-4AF2-614F-96C5-D8BF88411CEA}" srcOrd="1" destOrd="0" presId="urn:microsoft.com/office/officeart/2005/8/layout/vList2"/>
    <dgm:cxn modelId="{6181A820-6DDE-4AB0-9E1C-C173EF5C71C5}" type="presParOf" srcId="{C6CC4CDA-5C06-5345-A9D7-527C34B099BF}" destId="{407F3CC4-9043-1F4B-9548-ED706C44EB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4D2CC0-1903-AA41-B3E0-3A3F82F6A63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5BD3065A-0D5C-184D-A7A2-63BD26D9FD2E}">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algn="l" rtl="0"/>
          <a:r>
            <a:rPr lang="en-US" sz="2400" b="1" dirty="0" smtClean="0">
              <a:solidFill>
                <a:srgbClr val="000000"/>
              </a:solidFill>
              <a:latin typeface="Calibri Light" panose="020F0302020204030204" pitchFamily="34" charset="0"/>
              <a:cs typeface="Calibri Light" panose="020F0302020204030204" pitchFamily="34" charset="0"/>
            </a:rPr>
            <a:t>Rooms should not be made available for </a:t>
          </a:r>
          <a:r>
            <a:rPr lang="en-US" sz="2400" b="1" dirty="0" smtClean="0">
              <a:solidFill>
                <a:srgbClr val="FF0000"/>
              </a:solidFill>
              <a:latin typeface="Calibri Light" panose="020F0302020204030204" pitchFamily="34" charset="0"/>
              <a:cs typeface="Calibri Light" panose="020F0302020204030204" pitchFamily="34" charset="0"/>
            </a:rPr>
            <a:t>more than 48 hours</a:t>
          </a:r>
          <a:r>
            <a:rPr lang="en-US" sz="2400" b="1" dirty="0" smtClean="0">
              <a:solidFill>
                <a:srgbClr val="000000"/>
              </a:solidFill>
              <a:latin typeface="Calibri Light" panose="020F0302020204030204" pitchFamily="34" charset="0"/>
              <a:cs typeface="Calibri Light" panose="020F0302020204030204" pitchFamily="34" charset="0"/>
            </a:rPr>
            <a:t> to any single individual. However, 48 hours before the close of poll in any particular area, there will be freeze on such allocations till completion of poll or re-poll.</a:t>
          </a:r>
          <a:endParaRPr lang="en-US" sz="2400" b="1" dirty="0">
            <a:solidFill>
              <a:srgbClr val="000000"/>
            </a:solidFill>
            <a:latin typeface="Calibri Light" panose="020F0302020204030204" pitchFamily="34" charset="0"/>
            <a:cs typeface="Calibri Light" panose="020F0302020204030204" pitchFamily="34" charset="0"/>
          </a:endParaRPr>
        </a:p>
      </dgm:t>
    </dgm:pt>
    <dgm:pt modelId="{7108F545-9022-F447-87F4-7D081BCDA7BC}" type="parTrans" cxnId="{9AC1D8F0-FA6C-CA48-BAE9-5E5D5F222A6B}">
      <dgm:prSet/>
      <dgm:spPr/>
      <dgm:t>
        <a:bodyPr/>
        <a:lstStyle/>
        <a:p>
          <a:endParaRPr lang="en-US" sz="2000" b="1">
            <a:solidFill>
              <a:srgbClr val="000000"/>
            </a:solidFill>
            <a:latin typeface="Calibri"/>
            <a:cs typeface="Calibri"/>
          </a:endParaRPr>
        </a:p>
      </dgm:t>
    </dgm:pt>
    <dgm:pt modelId="{44768CC3-0695-054F-AD29-6F8924A9DBCB}" type="sibTrans" cxnId="{9AC1D8F0-FA6C-CA48-BAE9-5E5D5F222A6B}">
      <dgm:prSet/>
      <dgm:spPr/>
      <dgm:t>
        <a:bodyPr/>
        <a:lstStyle/>
        <a:p>
          <a:endParaRPr lang="en-US" sz="2000" b="1">
            <a:solidFill>
              <a:srgbClr val="000000"/>
            </a:solidFill>
            <a:latin typeface="Calibri"/>
            <a:cs typeface="Calibri"/>
          </a:endParaRPr>
        </a:p>
      </dgm:t>
    </dgm:pt>
    <dgm:pt modelId="{B3E3CB67-8A6D-594F-93B3-645922999E57}">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1800" b="1" i="1" dirty="0" smtClean="0">
              <a:solidFill>
                <a:srgbClr val="000000"/>
              </a:solidFill>
              <a:latin typeface="Arial Narrow" panose="020B0606020202030204" pitchFamily="34" charset="0"/>
              <a:cs typeface="Calibri"/>
              <a:hlinkClick xmlns:r="http://schemas.openxmlformats.org/officeDocument/2006/relationships" r:id="rId1" action="ppaction://hlinkfile"/>
            </a:rPr>
            <a:t>Instruction SL. No. 72 of CoI-2011, Election Commission’s letter No 437 /6 /38 /2004-PLN-III, dated 06.04.2004 </a:t>
          </a:r>
          <a:endParaRPr lang="en-US" sz="1800" b="1" i="1" dirty="0">
            <a:solidFill>
              <a:srgbClr val="000000"/>
            </a:solidFill>
            <a:latin typeface="Arial Narrow" panose="020B0606020202030204" pitchFamily="34" charset="0"/>
            <a:cs typeface="Calibri"/>
          </a:endParaRPr>
        </a:p>
      </dgm:t>
    </dgm:pt>
    <dgm:pt modelId="{0D06EE58-F4C6-B340-A73D-189568A9FE7A}" type="sibTrans" cxnId="{7F2C7B27-D4F5-7046-8AA0-2A307BDCAC89}">
      <dgm:prSet/>
      <dgm:spPr/>
      <dgm:t>
        <a:bodyPr/>
        <a:lstStyle/>
        <a:p>
          <a:endParaRPr lang="en-US" sz="2000" b="1">
            <a:solidFill>
              <a:srgbClr val="000000"/>
            </a:solidFill>
            <a:latin typeface="Calibri"/>
            <a:cs typeface="Calibri"/>
          </a:endParaRPr>
        </a:p>
      </dgm:t>
    </dgm:pt>
    <dgm:pt modelId="{FE72E7C3-5924-2448-9D71-D6D3A2474074}" type="parTrans" cxnId="{7F2C7B27-D4F5-7046-8AA0-2A307BDCAC89}">
      <dgm:prSet/>
      <dgm:spPr/>
      <dgm:t>
        <a:bodyPr/>
        <a:lstStyle/>
        <a:p>
          <a:endParaRPr lang="en-US" sz="2000" b="1">
            <a:solidFill>
              <a:srgbClr val="000000"/>
            </a:solidFill>
            <a:latin typeface="Calibri"/>
            <a:cs typeface="Calibri"/>
          </a:endParaRPr>
        </a:p>
      </dgm:t>
    </dgm:pt>
    <dgm:pt modelId="{F016FD35-6AF0-9245-8B4A-3EB8AD75C241}">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algn="l" rtl="0"/>
          <a:r>
            <a:rPr lang="en-US" sz="1800" b="1" dirty="0" smtClean="0">
              <a:solidFill>
                <a:srgbClr val="000000"/>
              </a:solidFill>
              <a:latin typeface="Calibri"/>
              <a:cs typeface="Calibri"/>
            </a:rPr>
            <a:t>Only the vehicle carrying the person allotted accommodation in the guest house and </a:t>
          </a:r>
          <a:r>
            <a:rPr lang="en-US" sz="1800" b="1" dirty="0" smtClean="0">
              <a:solidFill>
                <a:srgbClr val="FF0000"/>
              </a:solidFill>
              <a:latin typeface="Calibri"/>
              <a:cs typeface="Calibri"/>
            </a:rPr>
            <a:t>not more than two </a:t>
          </a:r>
          <a:r>
            <a:rPr lang="en-US" sz="1800" b="1" dirty="0" smtClean="0">
              <a:solidFill>
                <a:srgbClr val="000000"/>
              </a:solidFill>
              <a:latin typeface="Calibri"/>
              <a:cs typeface="Calibri"/>
            </a:rPr>
            <a:t>other vehicles, if used by the person, will be permitted inside the compound of the Guest House</a:t>
          </a:r>
          <a:endParaRPr lang="en-US" sz="1800" b="1" dirty="0">
            <a:solidFill>
              <a:schemeClr val="tx2">
                <a:lumMod val="75000"/>
              </a:schemeClr>
            </a:solidFill>
            <a:latin typeface="Calibri"/>
            <a:cs typeface="Calibri"/>
          </a:endParaRPr>
        </a:p>
      </dgm:t>
    </dgm:pt>
    <dgm:pt modelId="{C1DC9267-B51E-8A49-94B4-F7AB84A4FD40}" type="sibTrans" cxnId="{8D69514B-93A1-8F4F-880E-27F75AC6A543}">
      <dgm:prSet/>
      <dgm:spPr/>
      <dgm:t>
        <a:bodyPr/>
        <a:lstStyle/>
        <a:p>
          <a:endParaRPr lang="en-US" sz="2000" b="1">
            <a:solidFill>
              <a:srgbClr val="000000"/>
            </a:solidFill>
            <a:latin typeface="Calibri"/>
            <a:cs typeface="Calibri"/>
          </a:endParaRPr>
        </a:p>
      </dgm:t>
    </dgm:pt>
    <dgm:pt modelId="{47CE0CF4-BCE4-244F-99DF-0B237E64F6D5}" type="parTrans" cxnId="{8D69514B-93A1-8F4F-880E-27F75AC6A543}">
      <dgm:prSet/>
      <dgm:spPr/>
      <dgm:t>
        <a:bodyPr/>
        <a:lstStyle/>
        <a:p>
          <a:endParaRPr lang="en-US" sz="2000" b="1">
            <a:solidFill>
              <a:srgbClr val="000000"/>
            </a:solidFill>
            <a:latin typeface="Calibri"/>
            <a:cs typeface="Calibri"/>
          </a:endParaRPr>
        </a:p>
      </dgm:t>
    </dgm:pt>
    <dgm:pt modelId="{24AB2C39-8E49-5B4D-8549-3F2651D7D3C4}" type="pres">
      <dgm:prSet presAssocID="{5F4D2CC0-1903-AA41-B3E0-3A3F82F6A634}" presName="linear" presStyleCnt="0">
        <dgm:presLayoutVars>
          <dgm:animLvl val="lvl"/>
          <dgm:resizeHandles val="exact"/>
        </dgm:presLayoutVars>
      </dgm:prSet>
      <dgm:spPr/>
      <dgm:t>
        <a:bodyPr/>
        <a:lstStyle/>
        <a:p>
          <a:endParaRPr lang="en-US"/>
        </a:p>
      </dgm:t>
    </dgm:pt>
    <dgm:pt modelId="{55190CE1-6B88-8F44-AA15-8B3AE96CD949}" type="pres">
      <dgm:prSet presAssocID="{F016FD35-6AF0-9245-8B4A-3EB8AD75C241}" presName="parentText" presStyleLbl="node1" presStyleIdx="0" presStyleCnt="3" custLinFactY="-138265" custLinFactNeighborX="-15352" custLinFactNeighborY="-200000">
        <dgm:presLayoutVars>
          <dgm:chMax val="0"/>
          <dgm:bulletEnabled val="1"/>
        </dgm:presLayoutVars>
      </dgm:prSet>
      <dgm:spPr/>
      <dgm:t>
        <a:bodyPr/>
        <a:lstStyle/>
        <a:p>
          <a:endParaRPr lang="en-US"/>
        </a:p>
      </dgm:t>
    </dgm:pt>
    <dgm:pt modelId="{0B700D4D-4A79-1642-BBAF-0B67C550E9E7}" type="pres">
      <dgm:prSet presAssocID="{C1DC9267-B51E-8A49-94B4-F7AB84A4FD40}" presName="spacer" presStyleCnt="0"/>
      <dgm:spPr/>
      <dgm:t>
        <a:bodyPr/>
        <a:lstStyle/>
        <a:p>
          <a:endParaRPr lang="en-US"/>
        </a:p>
      </dgm:t>
    </dgm:pt>
    <dgm:pt modelId="{0AF0994C-9053-6343-91CF-A6EAE0FC853A}" type="pres">
      <dgm:prSet presAssocID="{5BD3065A-0D5C-184D-A7A2-63BD26D9FD2E}" presName="parentText" presStyleLbl="node1" presStyleIdx="1" presStyleCnt="3" custLinFactY="-235283" custLinFactNeighborX="-14921" custLinFactNeighborY="-300000">
        <dgm:presLayoutVars>
          <dgm:chMax val="0"/>
          <dgm:bulletEnabled val="1"/>
        </dgm:presLayoutVars>
      </dgm:prSet>
      <dgm:spPr/>
      <dgm:t>
        <a:bodyPr/>
        <a:lstStyle/>
        <a:p>
          <a:endParaRPr lang="en-US"/>
        </a:p>
      </dgm:t>
    </dgm:pt>
    <dgm:pt modelId="{4A480D77-6F1C-0645-BB05-A4AC55642BA9}" type="pres">
      <dgm:prSet presAssocID="{44768CC3-0695-054F-AD29-6F8924A9DBCB}" presName="spacer" presStyleCnt="0"/>
      <dgm:spPr/>
      <dgm:t>
        <a:bodyPr/>
        <a:lstStyle/>
        <a:p>
          <a:endParaRPr lang="en-US"/>
        </a:p>
      </dgm:t>
    </dgm:pt>
    <dgm:pt modelId="{6E2DA3C4-17FF-6343-93B7-34E19E4B243E}" type="pres">
      <dgm:prSet presAssocID="{B3E3CB67-8A6D-594F-93B3-645922999E57}" presName="parentText" presStyleLbl="node1" presStyleIdx="2" presStyleCnt="3" custScaleY="44222" custLinFactY="-69755" custLinFactNeighborX="123" custLinFactNeighborY="-100000">
        <dgm:presLayoutVars>
          <dgm:chMax val="0"/>
          <dgm:bulletEnabled val="1"/>
        </dgm:presLayoutVars>
      </dgm:prSet>
      <dgm:spPr/>
      <dgm:t>
        <a:bodyPr/>
        <a:lstStyle/>
        <a:p>
          <a:endParaRPr lang="en-US"/>
        </a:p>
      </dgm:t>
    </dgm:pt>
  </dgm:ptLst>
  <dgm:cxnLst>
    <dgm:cxn modelId="{9A2D64A1-BE2D-424F-90B1-8A420E17CADF}" type="presOf" srcId="{5F4D2CC0-1903-AA41-B3E0-3A3F82F6A634}" destId="{24AB2C39-8E49-5B4D-8549-3F2651D7D3C4}" srcOrd="0" destOrd="0" presId="urn:microsoft.com/office/officeart/2005/8/layout/vList2"/>
    <dgm:cxn modelId="{B8880A38-58C8-48F5-8834-A64328B3AF52}" type="presOf" srcId="{5BD3065A-0D5C-184D-A7A2-63BD26D9FD2E}" destId="{0AF0994C-9053-6343-91CF-A6EAE0FC853A}" srcOrd="0" destOrd="0" presId="urn:microsoft.com/office/officeart/2005/8/layout/vList2"/>
    <dgm:cxn modelId="{8D69514B-93A1-8F4F-880E-27F75AC6A543}" srcId="{5F4D2CC0-1903-AA41-B3E0-3A3F82F6A634}" destId="{F016FD35-6AF0-9245-8B4A-3EB8AD75C241}" srcOrd="0" destOrd="0" parTransId="{47CE0CF4-BCE4-244F-99DF-0B237E64F6D5}" sibTransId="{C1DC9267-B51E-8A49-94B4-F7AB84A4FD40}"/>
    <dgm:cxn modelId="{47EA5187-BC9B-402D-B910-B13C641DF126}" type="presOf" srcId="{B3E3CB67-8A6D-594F-93B3-645922999E57}" destId="{6E2DA3C4-17FF-6343-93B7-34E19E4B243E}" srcOrd="0" destOrd="0" presId="urn:microsoft.com/office/officeart/2005/8/layout/vList2"/>
    <dgm:cxn modelId="{9AC1D8F0-FA6C-CA48-BAE9-5E5D5F222A6B}" srcId="{5F4D2CC0-1903-AA41-B3E0-3A3F82F6A634}" destId="{5BD3065A-0D5C-184D-A7A2-63BD26D9FD2E}" srcOrd="1" destOrd="0" parTransId="{7108F545-9022-F447-87F4-7D081BCDA7BC}" sibTransId="{44768CC3-0695-054F-AD29-6F8924A9DBCB}"/>
    <dgm:cxn modelId="{7F2C7B27-D4F5-7046-8AA0-2A307BDCAC89}" srcId="{5F4D2CC0-1903-AA41-B3E0-3A3F82F6A634}" destId="{B3E3CB67-8A6D-594F-93B3-645922999E57}" srcOrd="2" destOrd="0" parTransId="{FE72E7C3-5924-2448-9D71-D6D3A2474074}" sibTransId="{0D06EE58-F4C6-B340-A73D-189568A9FE7A}"/>
    <dgm:cxn modelId="{FE18746F-3336-4427-9FA7-41035EF21905}" type="presOf" srcId="{F016FD35-6AF0-9245-8B4A-3EB8AD75C241}" destId="{55190CE1-6B88-8F44-AA15-8B3AE96CD949}" srcOrd="0" destOrd="0" presId="urn:microsoft.com/office/officeart/2005/8/layout/vList2"/>
    <dgm:cxn modelId="{440FF08F-3E74-489D-8F03-59A993282FA0}" type="presParOf" srcId="{24AB2C39-8E49-5B4D-8549-3F2651D7D3C4}" destId="{55190CE1-6B88-8F44-AA15-8B3AE96CD949}" srcOrd="0" destOrd="0" presId="urn:microsoft.com/office/officeart/2005/8/layout/vList2"/>
    <dgm:cxn modelId="{B65E5229-CADE-4C0F-AE43-BCF99C8F563B}" type="presParOf" srcId="{24AB2C39-8E49-5B4D-8549-3F2651D7D3C4}" destId="{0B700D4D-4A79-1642-BBAF-0B67C550E9E7}" srcOrd="1" destOrd="0" presId="urn:microsoft.com/office/officeart/2005/8/layout/vList2"/>
    <dgm:cxn modelId="{E3249949-0B35-44A0-B176-3DBE593702CA}" type="presParOf" srcId="{24AB2C39-8E49-5B4D-8549-3F2651D7D3C4}" destId="{0AF0994C-9053-6343-91CF-A6EAE0FC853A}" srcOrd="2" destOrd="0" presId="urn:microsoft.com/office/officeart/2005/8/layout/vList2"/>
    <dgm:cxn modelId="{4F86AE2A-0E41-4941-9737-5B926797E682}" type="presParOf" srcId="{24AB2C39-8E49-5B4D-8549-3F2651D7D3C4}" destId="{4A480D77-6F1C-0645-BB05-A4AC55642BA9}" srcOrd="3" destOrd="0" presId="urn:microsoft.com/office/officeart/2005/8/layout/vList2"/>
    <dgm:cxn modelId="{32991AF6-B278-4F2A-8461-5C1260C89640}" type="presParOf" srcId="{24AB2C39-8E49-5B4D-8549-3F2651D7D3C4}" destId="{6E2DA3C4-17FF-6343-93B7-34E19E4B243E}" srcOrd="4" destOrd="0" presId="urn:microsoft.com/office/officeart/2005/8/layout/vList2"/>
  </dgm:cxnLst>
  <dgm:bg>
    <a:solidFill>
      <a:schemeClr val="accent4">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EA8EA7-920C-314C-88FD-42E8ABFE14D8}"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C2CAACAF-C25A-3E4E-B55D-54D53147CC7D}">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400" b="1" dirty="0" smtClean="0">
              <a:solidFill>
                <a:schemeClr val="tx1"/>
              </a:solidFill>
              <a:latin typeface="Calibri Light" panose="020F0302020204030204" pitchFamily="34" charset="0"/>
              <a:cs typeface="Calibri Light" panose="020F0302020204030204" pitchFamily="34" charset="0"/>
            </a:rPr>
            <a:t>Accommodation can be given in government guest houses where elections have been announced to the political functionaries who are provided security by state in Z+ category, subject to condition that such accommodation is not allotted /occupied by election related officials or observers</a:t>
          </a:r>
          <a:endParaRPr lang="en-US" sz="2400" b="1" dirty="0">
            <a:solidFill>
              <a:schemeClr val="tx1"/>
            </a:solidFill>
            <a:latin typeface="Calibri Light" panose="020F0302020204030204" pitchFamily="34" charset="0"/>
            <a:cs typeface="Calibri Light" panose="020F0302020204030204" pitchFamily="34" charset="0"/>
          </a:endParaRPr>
        </a:p>
      </dgm:t>
    </dgm:pt>
    <dgm:pt modelId="{ECEA84CF-3E40-EC4A-BEF2-A76B693E5B13}" type="parTrans" cxnId="{E601894F-BD28-2244-9F73-D9236C9BE6CE}">
      <dgm:prSet/>
      <dgm:spPr/>
      <dgm:t>
        <a:bodyPr/>
        <a:lstStyle/>
        <a:p>
          <a:endParaRPr lang="en-US" sz="2200" b="1">
            <a:solidFill>
              <a:schemeClr val="tx1"/>
            </a:solidFill>
            <a:latin typeface="Calibri"/>
            <a:cs typeface="Calibri"/>
          </a:endParaRPr>
        </a:p>
      </dgm:t>
    </dgm:pt>
    <dgm:pt modelId="{0B70E4C0-71FC-DE47-88C7-224EAF85EF43}" type="sibTrans" cxnId="{E601894F-BD28-2244-9F73-D9236C9BE6CE}">
      <dgm:prSet/>
      <dgm:spPr/>
      <dgm:t>
        <a:bodyPr/>
        <a:lstStyle/>
        <a:p>
          <a:endParaRPr lang="en-US" sz="2200" b="1">
            <a:solidFill>
              <a:schemeClr val="tx1"/>
            </a:solidFill>
            <a:latin typeface="Calibri"/>
            <a:cs typeface="Calibri"/>
          </a:endParaRPr>
        </a:p>
      </dgm:t>
    </dgm:pt>
    <dgm:pt modelId="{C88F8689-5734-6D4B-8EE9-4A63DC1DAA5E}">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400" b="1" dirty="0" smtClean="0">
              <a:solidFill>
                <a:schemeClr val="tx1"/>
              </a:solidFill>
              <a:latin typeface="Calibri Light" panose="020F0302020204030204" pitchFamily="34" charset="0"/>
              <a:cs typeface="Calibri Light" panose="020F0302020204030204" pitchFamily="34" charset="0"/>
            </a:rPr>
            <a:t>No political activities will be allowed during stay in government guest house</a:t>
          </a:r>
          <a:endParaRPr lang="en-US" sz="2400" b="1" dirty="0">
            <a:solidFill>
              <a:schemeClr val="bg1"/>
            </a:solidFill>
            <a:latin typeface="Calibri Light" panose="020F0302020204030204" pitchFamily="34" charset="0"/>
            <a:cs typeface="Calibri Light" panose="020F0302020204030204" pitchFamily="34" charset="0"/>
          </a:endParaRPr>
        </a:p>
      </dgm:t>
    </dgm:pt>
    <dgm:pt modelId="{86186095-F475-4549-9851-C8B72E1E4E4D}" type="parTrans" cxnId="{2FB7203F-53C2-9243-BE87-8B90ED29296D}">
      <dgm:prSet/>
      <dgm:spPr/>
      <dgm:t>
        <a:bodyPr/>
        <a:lstStyle/>
        <a:p>
          <a:endParaRPr lang="en-US" sz="2200" b="1">
            <a:solidFill>
              <a:schemeClr val="tx1"/>
            </a:solidFill>
            <a:latin typeface="Calibri"/>
            <a:cs typeface="Calibri"/>
          </a:endParaRPr>
        </a:p>
      </dgm:t>
    </dgm:pt>
    <dgm:pt modelId="{5565FB29-B86A-1844-A86C-EED594263982}" type="sibTrans" cxnId="{2FB7203F-53C2-9243-BE87-8B90ED29296D}">
      <dgm:prSet/>
      <dgm:spPr/>
      <dgm:t>
        <a:bodyPr/>
        <a:lstStyle/>
        <a:p>
          <a:endParaRPr lang="en-US" sz="2200" b="1">
            <a:solidFill>
              <a:schemeClr val="tx1"/>
            </a:solidFill>
            <a:latin typeface="Calibri"/>
            <a:cs typeface="Calibri"/>
          </a:endParaRPr>
        </a:p>
      </dgm:t>
    </dgm:pt>
    <dgm:pt modelId="{B97213D7-66BD-374B-912F-1BA3FF08EA0A}">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en-US" sz="2200" b="1" dirty="0" smtClean="0">
              <a:solidFill>
                <a:schemeClr val="tx1"/>
              </a:solidFill>
              <a:latin typeface="Calibri"/>
              <a:cs typeface="Calibri"/>
              <a:hlinkClick xmlns:r="http://schemas.openxmlformats.org/officeDocument/2006/relationships" r:id="rId1" action="ppaction://hlinkfile"/>
            </a:rPr>
            <a:t>(Instruction </a:t>
          </a:r>
          <a:r>
            <a:rPr lang="en-US" sz="2200" b="1" dirty="0" err="1" smtClean="0">
              <a:solidFill>
                <a:schemeClr val="tx1"/>
              </a:solidFill>
              <a:latin typeface="Calibri"/>
              <a:cs typeface="Calibri"/>
              <a:hlinkClick xmlns:r="http://schemas.openxmlformats.org/officeDocument/2006/relationships" r:id="rId1" action="ppaction://hlinkfile"/>
            </a:rPr>
            <a:t>SL.No</a:t>
          </a:r>
          <a:r>
            <a:rPr lang="en-US" sz="2200" b="1" dirty="0" smtClean="0">
              <a:solidFill>
                <a:schemeClr val="tx1"/>
              </a:solidFill>
              <a:latin typeface="Calibri"/>
              <a:cs typeface="Calibri"/>
              <a:hlinkClick xmlns:r="http://schemas.openxmlformats.org/officeDocument/2006/relationships" r:id="rId1" action="ppaction://hlinkfile"/>
            </a:rPr>
            <a:t>. 73, of CoI-2011, EC Letter No. 437/6/2006-PLN (</a:t>
          </a:r>
          <a:r>
            <a:rPr lang="en-US" sz="2200" b="1" dirty="0" err="1" smtClean="0">
              <a:solidFill>
                <a:schemeClr val="tx1"/>
              </a:solidFill>
              <a:latin typeface="Calibri"/>
              <a:cs typeface="Calibri"/>
              <a:hlinkClick xmlns:r="http://schemas.openxmlformats.org/officeDocument/2006/relationships" r:id="rId1" action="ppaction://hlinkfile"/>
            </a:rPr>
            <a:t>Vol.II</a:t>
          </a:r>
          <a:r>
            <a:rPr lang="en-US" sz="2200" b="1" dirty="0" smtClean="0">
              <a:solidFill>
                <a:schemeClr val="tx1"/>
              </a:solidFill>
              <a:latin typeface="Calibri"/>
              <a:cs typeface="Calibri"/>
              <a:hlinkClick xmlns:r="http://schemas.openxmlformats.org/officeDocument/2006/relationships" r:id="rId1" action="ppaction://hlinkfile"/>
            </a:rPr>
            <a:t>)</a:t>
          </a:r>
          <a:endParaRPr lang="en-US" sz="2200" b="1" dirty="0">
            <a:solidFill>
              <a:schemeClr val="tx1"/>
            </a:solidFill>
            <a:latin typeface="Calibri"/>
            <a:cs typeface="Calibri"/>
          </a:endParaRPr>
        </a:p>
      </dgm:t>
    </dgm:pt>
    <dgm:pt modelId="{F0453D9F-F8DF-2549-87AB-4814C92E8F43}" type="parTrans" cxnId="{D2BD7E25-5B91-744A-998B-02912B412C18}">
      <dgm:prSet/>
      <dgm:spPr/>
      <dgm:t>
        <a:bodyPr/>
        <a:lstStyle/>
        <a:p>
          <a:endParaRPr lang="en-US" sz="2200" b="1">
            <a:solidFill>
              <a:schemeClr val="tx1"/>
            </a:solidFill>
            <a:latin typeface="Calibri"/>
            <a:cs typeface="Calibri"/>
          </a:endParaRPr>
        </a:p>
      </dgm:t>
    </dgm:pt>
    <dgm:pt modelId="{40FFE3F5-51CB-F944-BBD8-D35C649FCBB9}" type="sibTrans" cxnId="{D2BD7E25-5B91-744A-998B-02912B412C18}">
      <dgm:prSet/>
      <dgm:spPr/>
      <dgm:t>
        <a:bodyPr/>
        <a:lstStyle/>
        <a:p>
          <a:endParaRPr lang="en-US" sz="2200" b="1">
            <a:solidFill>
              <a:schemeClr val="tx1"/>
            </a:solidFill>
            <a:latin typeface="Calibri"/>
            <a:cs typeface="Calibri"/>
          </a:endParaRPr>
        </a:p>
      </dgm:t>
    </dgm:pt>
    <dgm:pt modelId="{52B34635-5327-5E45-943C-458BA340DD9E}" type="pres">
      <dgm:prSet presAssocID="{EBEA8EA7-920C-314C-88FD-42E8ABFE14D8}" presName="linear" presStyleCnt="0">
        <dgm:presLayoutVars>
          <dgm:animLvl val="lvl"/>
          <dgm:resizeHandles val="exact"/>
        </dgm:presLayoutVars>
      </dgm:prSet>
      <dgm:spPr/>
      <dgm:t>
        <a:bodyPr/>
        <a:lstStyle/>
        <a:p>
          <a:endParaRPr lang="en-US"/>
        </a:p>
      </dgm:t>
    </dgm:pt>
    <dgm:pt modelId="{4C00751E-BFE1-2445-BE73-C9E142F429C4}" type="pres">
      <dgm:prSet presAssocID="{C2CAACAF-C25A-3E4E-B55D-54D53147CC7D}" presName="parentText" presStyleLbl="node1" presStyleIdx="0" presStyleCnt="3" custLinFactY="-21721" custLinFactNeighborX="-8718" custLinFactNeighborY="-100000">
        <dgm:presLayoutVars>
          <dgm:chMax val="0"/>
          <dgm:bulletEnabled val="1"/>
        </dgm:presLayoutVars>
      </dgm:prSet>
      <dgm:spPr/>
      <dgm:t>
        <a:bodyPr/>
        <a:lstStyle/>
        <a:p>
          <a:endParaRPr lang="en-US"/>
        </a:p>
      </dgm:t>
    </dgm:pt>
    <dgm:pt modelId="{F342924B-6312-2C4A-9540-77C28C784659}" type="pres">
      <dgm:prSet presAssocID="{0B70E4C0-71FC-DE47-88C7-224EAF85EF43}" presName="spacer" presStyleCnt="0"/>
      <dgm:spPr/>
      <dgm:t>
        <a:bodyPr/>
        <a:lstStyle/>
        <a:p>
          <a:endParaRPr lang="en-US"/>
        </a:p>
      </dgm:t>
    </dgm:pt>
    <dgm:pt modelId="{20FAEC2C-A874-6349-8A57-C7BA69D0E508}" type="pres">
      <dgm:prSet presAssocID="{C88F8689-5734-6D4B-8EE9-4A63DC1DAA5E}" presName="parentText" presStyleLbl="node1" presStyleIdx="1" presStyleCnt="3" custScaleY="74504">
        <dgm:presLayoutVars>
          <dgm:chMax val="0"/>
          <dgm:bulletEnabled val="1"/>
        </dgm:presLayoutVars>
      </dgm:prSet>
      <dgm:spPr/>
      <dgm:t>
        <a:bodyPr/>
        <a:lstStyle/>
        <a:p>
          <a:endParaRPr lang="en-US"/>
        </a:p>
      </dgm:t>
    </dgm:pt>
    <dgm:pt modelId="{6F46DA4B-CBCB-8C45-8544-024A959288FC}" type="pres">
      <dgm:prSet presAssocID="{5565FB29-B86A-1844-A86C-EED594263982}" presName="spacer" presStyleCnt="0"/>
      <dgm:spPr/>
      <dgm:t>
        <a:bodyPr/>
        <a:lstStyle/>
        <a:p>
          <a:endParaRPr lang="en-US"/>
        </a:p>
      </dgm:t>
    </dgm:pt>
    <dgm:pt modelId="{1CE5E38D-0B32-F340-ACBB-8B572390D0C4}" type="pres">
      <dgm:prSet presAssocID="{B97213D7-66BD-374B-912F-1BA3FF08EA0A}" presName="parentText" presStyleLbl="node1" presStyleIdx="2" presStyleCnt="3" custScaleY="78232" custLinFactY="18295" custLinFactNeighborY="100000">
        <dgm:presLayoutVars>
          <dgm:chMax val="0"/>
          <dgm:bulletEnabled val="1"/>
        </dgm:presLayoutVars>
      </dgm:prSet>
      <dgm:spPr/>
      <dgm:t>
        <a:bodyPr/>
        <a:lstStyle/>
        <a:p>
          <a:endParaRPr lang="en-US"/>
        </a:p>
      </dgm:t>
    </dgm:pt>
  </dgm:ptLst>
  <dgm:cxnLst>
    <dgm:cxn modelId="{D2BD7E25-5B91-744A-998B-02912B412C18}" srcId="{EBEA8EA7-920C-314C-88FD-42E8ABFE14D8}" destId="{B97213D7-66BD-374B-912F-1BA3FF08EA0A}" srcOrd="2" destOrd="0" parTransId="{F0453D9F-F8DF-2549-87AB-4814C92E8F43}" sibTransId="{40FFE3F5-51CB-F944-BBD8-D35C649FCBB9}"/>
    <dgm:cxn modelId="{2FB7203F-53C2-9243-BE87-8B90ED29296D}" srcId="{EBEA8EA7-920C-314C-88FD-42E8ABFE14D8}" destId="{C88F8689-5734-6D4B-8EE9-4A63DC1DAA5E}" srcOrd="1" destOrd="0" parTransId="{86186095-F475-4549-9851-C8B72E1E4E4D}" sibTransId="{5565FB29-B86A-1844-A86C-EED594263982}"/>
    <dgm:cxn modelId="{F21CF624-0569-4960-BD6D-8B086D67D224}" type="presOf" srcId="{B97213D7-66BD-374B-912F-1BA3FF08EA0A}" destId="{1CE5E38D-0B32-F340-ACBB-8B572390D0C4}" srcOrd="0" destOrd="0" presId="urn:microsoft.com/office/officeart/2005/8/layout/vList2"/>
    <dgm:cxn modelId="{E601894F-BD28-2244-9F73-D9236C9BE6CE}" srcId="{EBEA8EA7-920C-314C-88FD-42E8ABFE14D8}" destId="{C2CAACAF-C25A-3E4E-B55D-54D53147CC7D}" srcOrd="0" destOrd="0" parTransId="{ECEA84CF-3E40-EC4A-BEF2-A76B693E5B13}" sibTransId="{0B70E4C0-71FC-DE47-88C7-224EAF85EF43}"/>
    <dgm:cxn modelId="{C3627CF5-9EF3-4410-88BC-4B7558B8812D}" type="presOf" srcId="{C2CAACAF-C25A-3E4E-B55D-54D53147CC7D}" destId="{4C00751E-BFE1-2445-BE73-C9E142F429C4}" srcOrd="0" destOrd="0" presId="urn:microsoft.com/office/officeart/2005/8/layout/vList2"/>
    <dgm:cxn modelId="{123A4F6C-8E40-4556-8DF0-A15E4F85AC9F}" type="presOf" srcId="{C88F8689-5734-6D4B-8EE9-4A63DC1DAA5E}" destId="{20FAEC2C-A874-6349-8A57-C7BA69D0E508}" srcOrd="0" destOrd="0" presId="urn:microsoft.com/office/officeart/2005/8/layout/vList2"/>
    <dgm:cxn modelId="{2929A71B-24BB-4DF9-B70D-AEE7484249CD}" type="presOf" srcId="{EBEA8EA7-920C-314C-88FD-42E8ABFE14D8}" destId="{52B34635-5327-5E45-943C-458BA340DD9E}" srcOrd="0" destOrd="0" presId="urn:microsoft.com/office/officeart/2005/8/layout/vList2"/>
    <dgm:cxn modelId="{42B8A75C-95AF-4515-A906-F5E248F51E2C}" type="presParOf" srcId="{52B34635-5327-5E45-943C-458BA340DD9E}" destId="{4C00751E-BFE1-2445-BE73-C9E142F429C4}" srcOrd="0" destOrd="0" presId="urn:microsoft.com/office/officeart/2005/8/layout/vList2"/>
    <dgm:cxn modelId="{5FB056AB-9E5B-4677-BB26-4E80E989C2CC}" type="presParOf" srcId="{52B34635-5327-5E45-943C-458BA340DD9E}" destId="{F342924B-6312-2C4A-9540-77C28C784659}" srcOrd="1" destOrd="0" presId="urn:microsoft.com/office/officeart/2005/8/layout/vList2"/>
    <dgm:cxn modelId="{E3D7B240-1237-4851-9365-E6E08C3D57FC}" type="presParOf" srcId="{52B34635-5327-5E45-943C-458BA340DD9E}" destId="{20FAEC2C-A874-6349-8A57-C7BA69D0E508}" srcOrd="2" destOrd="0" presId="urn:microsoft.com/office/officeart/2005/8/layout/vList2"/>
    <dgm:cxn modelId="{3E49A7EE-B6EA-41CA-A9FC-BDFD5914177D}" type="presParOf" srcId="{52B34635-5327-5E45-943C-458BA340DD9E}" destId="{6F46DA4B-CBCB-8C45-8544-024A959288FC}" srcOrd="3" destOrd="0" presId="urn:microsoft.com/office/officeart/2005/8/layout/vList2"/>
    <dgm:cxn modelId="{438A20C2-06C2-4EEF-B61B-A592C32EA7EF}" type="presParOf" srcId="{52B34635-5327-5E45-943C-458BA340DD9E}" destId="{1CE5E38D-0B32-F340-ACBB-8B572390D0C4}" srcOrd="4" destOrd="0" presId="urn:microsoft.com/office/officeart/2005/8/layout/vList2"/>
  </dgm:cxnLst>
  <dgm:bg>
    <a:solidFill>
      <a:schemeClr val="accent4">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EB45E2-3349-6044-8B27-F6CAFC868367}"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193DEF02-53BC-BB49-857C-B9152A070246}">
      <dgm:prSet custT="1">
        <dgm:style>
          <a:lnRef idx="1">
            <a:schemeClr val="accent3"/>
          </a:lnRef>
          <a:fillRef idx="2">
            <a:schemeClr val="accent3"/>
          </a:fillRef>
          <a:effectRef idx="1">
            <a:schemeClr val="accent3"/>
          </a:effectRef>
          <a:fontRef idx="minor">
            <a:schemeClr val="dk1"/>
          </a:fontRef>
        </dgm:style>
      </dgm:prSet>
      <dgm:spPr>
        <a:solidFill>
          <a:schemeClr val="bg2"/>
        </a:solidFill>
      </dgm:spPr>
      <dgm:t>
        <a:bodyPr/>
        <a:lstStyle/>
        <a:p>
          <a:pPr rtl="0"/>
          <a:r>
            <a:rPr lang="en-US" sz="2800" b="1" dirty="0" smtClean="0">
              <a:solidFill>
                <a:schemeClr val="tx1"/>
              </a:solidFill>
              <a:latin typeface="Calibri Light" panose="020F0302020204030204" pitchFamily="34" charset="0"/>
              <a:cs typeface="Calibri Light" panose="020F0302020204030204" pitchFamily="34" charset="0"/>
            </a:rPr>
            <a:t>Government accommodation shall not be monopolized by the party in power or its candidates, use shall be in fair manner</a:t>
          </a:r>
          <a:endParaRPr lang="en-US" sz="2800" b="1" dirty="0">
            <a:solidFill>
              <a:schemeClr val="tx1"/>
            </a:solidFill>
            <a:latin typeface="Calibri Light" panose="020F0302020204030204" pitchFamily="34" charset="0"/>
            <a:cs typeface="Calibri Light" panose="020F0302020204030204" pitchFamily="34" charset="0"/>
          </a:endParaRPr>
        </a:p>
      </dgm:t>
    </dgm:pt>
    <dgm:pt modelId="{B234501D-60C3-3347-B7F0-433CDE9AA688}" type="parTrans" cxnId="{84A1FD89-ED90-DB43-94F1-6A396F27C769}">
      <dgm:prSet/>
      <dgm:spPr/>
      <dgm:t>
        <a:bodyPr/>
        <a:lstStyle/>
        <a:p>
          <a:endParaRPr lang="en-US" sz="2200" b="1">
            <a:solidFill>
              <a:schemeClr val="tx1"/>
            </a:solidFill>
            <a:latin typeface="Calibri"/>
            <a:cs typeface="Calibri"/>
          </a:endParaRPr>
        </a:p>
      </dgm:t>
    </dgm:pt>
    <dgm:pt modelId="{CC5636E4-4E0A-954B-B25D-169D33DBE089}" type="sibTrans" cxnId="{84A1FD89-ED90-DB43-94F1-6A396F27C769}">
      <dgm:prSet/>
      <dgm:spPr/>
      <dgm:t>
        <a:bodyPr/>
        <a:lstStyle/>
        <a:p>
          <a:endParaRPr lang="en-US" sz="2200" b="1">
            <a:solidFill>
              <a:schemeClr val="tx1"/>
            </a:solidFill>
            <a:latin typeface="Calibri"/>
            <a:cs typeface="Calibri"/>
          </a:endParaRPr>
        </a:p>
      </dgm:t>
    </dgm:pt>
    <dgm:pt modelId="{10EAD3DB-6B34-6A49-BAE7-A7DC7DCF7086}">
      <dgm:prSet custT="1">
        <dgm:style>
          <a:lnRef idx="1">
            <a:schemeClr val="accent3"/>
          </a:lnRef>
          <a:fillRef idx="2">
            <a:schemeClr val="accent3"/>
          </a:fillRef>
          <a:effectRef idx="1">
            <a:schemeClr val="accent3"/>
          </a:effectRef>
          <a:fontRef idx="minor">
            <a:schemeClr val="dk1"/>
          </a:fontRef>
        </dgm:style>
      </dgm:prSet>
      <dgm:spPr>
        <a:solidFill>
          <a:schemeClr val="bg2"/>
        </a:solidFill>
      </dgm:spPr>
      <dgm:t>
        <a:bodyPr/>
        <a:lstStyle/>
        <a:p>
          <a:pPr rtl="0"/>
          <a:r>
            <a:rPr lang="en-US" sz="2800" b="1" dirty="0" smtClean="0">
              <a:solidFill>
                <a:schemeClr val="tx1"/>
              </a:solidFill>
              <a:latin typeface="Calibri Light" panose="020F0302020204030204" pitchFamily="34" charset="0"/>
              <a:cs typeface="Calibri Light" panose="020F0302020204030204" pitchFamily="34" charset="0"/>
            </a:rPr>
            <a:t>No party or candidate shall use or be allowed to use government accommodation as a campaign office or for holding any public meeting for the purposes of election propaganda. </a:t>
          </a:r>
          <a:endParaRPr lang="en-US" sz="2800" b="1" dirty="0">
            <a:solidFill>
              <a:schemeClr val="tx1"/>
            </a:solidFill>
            <a:latin typeface="Calibri Light" panose="020F0302020204030204" pitchFamily="34" charset="0"/>
            <a:cs typeface="Calibri Light" panose="020F0302020204030204" pitchFamily="34" charset="0"/>
          </a:endParaRPr>
        </a:p>
      </dgm:t>
    </dgm:pt>
    <dgm:pt modelId="{4FC3542C-4075-474B-8117-F29D24F247E6}" type="parTrans" cxnId="{BB83F73E-BE1E-694E-9213-80B04E62B562}">
      <dgm:prSet/>
      <dgm:spPr/>
      <dgm:t>
        <a:bodyPr/>
        <a:lstStyle/>
        <a:p>
          <a:endParaRPr lang="en-US" sz="2200" b="1">
            <a:solidFill>
              <a:schemeClr val="tx1"/>
            </a:solidFill>
            <a:latin typeface="Calibri"/>
            <a:cs typeface="Calibri"/>
          </a:endParaRPr>
        </a:p>
      </dgm:t>
    </dgm:pt>
    <dgm:pt modelId="{B7A26664-B549-6E42-B53D-CBAA861FE250}" type="sibTrans" cxnId="{BB83F73E-BE1E-694E-9213-80B04E62B562}">
      <dgm:prSet/>
      <dgm:spPr/>
      <dgm:t>
        <a:bodyPr/>
        <a:lstStyle/>
        <a:p>
          <a:endParaRPr lang="en-US" sz="2200" b="1">
            <a:solidFill>
              <a:schemeClr val="tx1"/>
            </a:solidFill>
            <a:latin typeface="Calibri"/>
            <a:cs typeface="Calibri"/>
          </a:endParaRPr>
        </a:p>
      </dgm:t>
    </dgm:pt>
    <dgm:pt modelId="{8EE8CA5C-E314-EF46-8729-131C04D6DBA0}">
      <dgm:prSet custT="1">
        <dgm:style>
          <a:lnRef idx="1">
            <a:schemeClr val="accent3"/>
          </a:lnRef>
          <a:fillRef idx="2">
            <a:schemeClr val="accent3"/>
          </a:fillRef>
          <a:effectRef idx="1">
            <a:schemeClr val="accent3"/>
          </a:effectRef>
          <a:fontRef idx="minor">
            <a:schemeClr val="dk1"/>
          </a:fontRef>
        </dgm:style>
      </dgm:prSet>
      <dgm:spPr>
        <a:solidFill>
          <a:schemeClr val="bg2"/>
        </a:solidFill>
      </dgm:spPr>
      <dgm:t>
        <a:bodyPr/>
        <a:lstStyle/>
        <a:p>
          <a:pPr rtl="0"/>
          <a:r>
            <a:rPr lang="en-US" sz="2800" b="1" dirty="0" smtClean="0">
              <a:solidFill>
                <a:schemeClr val="tx1"/>
              </a:solidFill>
              <a:latin typeface="Calibri Light" panose="020F0302020204030204" pitchFamily="34" charset="0"/>
              <a:cs typeface="Calibri Light" panose="020F0302020204030204" pitchFamily="34" charset="0"/>
            </a:rPr>
            <a:t>It shall be ensured that no functionary can use the Circuit House, </a:t>
          </a:r>
          <a:r>
            <a:rPr lang="en-US" sz="2800" b="1" dirty="0" err="1" smtClean="0">
              <a:solidFill>
                <a:schemeClr val="tx1"/>
              </a:solidFill>
              <a:latin typeface="Calibri Light" panose="020F0302020204030204" pitchFamily="34" charset="0"/>
              <a:cs typeface="Calibri Light" panose="020F0302020204030204" pitchFamily="34" charset="0"/>
            </a:rPr>
            <a:t>Dak</a:t>
          </a:r>
          <a:r>
            <a:rPr lang="en-US" sz="2800" b="1" dirty="0" smtClean="0">
              <a:solidFill>
                <a:schemeClr val="tx1"/>
              </a:solidFill>
              <a:latin typeface="Calibri Light" panose="020F0302020204030204" pitchFamily="34" charset="0"/>
              <a:cs typeface="Calibri Light" panose="020F0302020204030204" pitchFamily="34" charset="0"/>
            </a:rPr>
            <a:t> bungalow to set up campaign office. </a:t>
          </a:r>
          <a:endParaRPr lang="en-US" sz="2800" b="1" dirty="0">
            <a:solidFill>
              <a:schemeClr val="tx1"/>
            </a:solidFill>
            <a:latin typeface="Calibri Light" panose="020F0302020204030204" pitchFamily="34" charset="0"/>
            <a:cs typeface="Calibri Light" panose="020F0302020204030204" pitchFamily="34" charset="0"/>
          </a:endParaRPr>
        </a:p>
      </dgm:t>
    </dgm:pt>
    <dgm:pt modelId="{30FE56D8-872B-8447-A0E3-0CFDDBE1303E}" type="parTrans" cxnId="{73D2B6FD-13D5-B246-8435-3F193DE1BB25}">
      <dgm:prSet/>
      <dgm:spPr/>
      <dgm:t>
        <a:bodyPr/>
        <a:lstStyle/>
        <a:p>
          <a:endParaRPr lang="en-US" sz="2200" b="1">
            <a:solidFill>
              <a:schemeClr val="tx1"/>
            </a:solidFill>
            <a:latin typeface="Calibri"/>
            <a:cs typeface="Calibri"/>
          </a:endParaRPr>
        </a:p>
      </dgm:t>
    </dgm:pt>
    <dgm:pt modelId="{44496293-BE6E-7C49-AD23-24DD7B70015D}" type="sibTrans" cxnId="{73D2B6FD-13D5-B246-8435-3F193DE1BB25}">
      <dgm:prSet/>
      <dgm:spPr/>
      <dgm:t>
        <a:bodyPr/>
        <a:lstStyle/>
        <a:p>
          <a:endParaRPr lang="en-US" sz="2200" b="1">
            <a:solidFill>
              <a:schemeClr val="tx1"/>
            </a:solidFill>
            <a:latin typeface="Calibri"/>
            <a:cs typeface="Calibri"/>
          </a:endParaRPr>
        </a:p>
      </dgm:t>
    </dgm:pt>
    <dgm:pt modelId="{4087FC48-A11E-874F-ACE4-763EC3DAFE5F}" type="pres">
      <dgm:prSet presAssocID="{1DEB45E2-3349-6044-8B27-F6CAFC868367}" presName="linear" presStyleCnt="0">
        <dgm:presLayoutVars>
          <dgm:animLvl val="lvl"/>
          <dgm:resizeHandles val="exact"/>
        </dgm:presLayoutVars>
      </dgm:prSet>
      <dgm:spPr/>
      <dgm:t>
        <a:bodyPr/>
        <a:lstStyle/>
        <a:p>
          <a:endParaRPr lang="en-US"/>
        </a:p>
      </dgm:t>
    </dgm:pt>
    <dgm:pt modelId="{21078885-BD5C-BF49-BA02-1CEE64BFCBA3}" type="pres">
      <dgm:prSet presAssocID="{193DEF02-53BC-BB49-857C-B9152A070246}" presName="parentText" presStyleLbl="node1" presStyleIdx="0" presStyleCnt="3" custLinFactNeighborX="-7391" custLinFactNeighborY="26302">
        <dgm:presLayoutVars>
          <dgm:chMax val="0"/>
          <dgm:bulletEnabled val="1"/>
        </dgm:presLayoutVars>
      </dgm:prSet>
      <dgm:spPr/>
      <dgm:t>
        <a:bodyPr/>
        <a:lstStyle/>
        <a:p>
          <a:endParaRPr lang="en-US"/>
        </a:p>
      </dgm:t>
    </dgm:pt>
    <dgm:pt modelId="{444047BA-C6EE-C748-8DD6-52AD09830ADA}" type="pres">
      <dgm:prSet presAssocID="{CC5636E4-4E0A-954B-B25D-169D33DBE089}" presName="spacer" presStyleCnt="0"/>
      <dgm:spPr/>
      <dgm:t>
        <a:bodyPr/>
        <a:lstStyle/>
        <a:p>
          <a:endParaRPr lang="en-US"/>
        </a:p>
      </dgm:t>
    </dgm:pt>
    <dgm:pt modelId="{C066F200-444E-E747-A34B-0B7C5994420C}" type="pres">
      <dgm:prSet presAssocID="{10EAD3DB-6B34-6A49-BAE7-A7DC7DCF7086}" presName="parentText" presStyleLbl="node1" presStyleIdx="1" presStyleCnt="3">
        <dgm:presLayoutVars>
          <dgm:chMax val="0"/>
          <dgm:bulletEnabled val="1"/>
        </dgm:presLayoutVars>
      </dgm:prSet>
      <dgm:spPr/>
      <dgm:t>
        <a:bodyPr/>
        <a:lstStyle/>
        <a:p>
          <a:endParaRPr lang="en-US"/>
        </a:p>
      </dgm:t>
    </dgm:pt>
    <dgm:pt modelId="{590B268D-F930-824A-97BE-782FAB4A3DF7}" type="pres">
      <dgm:prSet presAssocID="{B7A26664-B549-6E42-B53D-CBAA861FE250}" presName="spacer" presStyleCnt="0"/>
      <dgm:spPr/>
      <dgm:t>
        <a:bodyPr/>
        <a:lstStyle/>
        <a:p>
          <a:endParaRPr lang="en-US"/>
        </a:p>
      </dgm:t>
    </dgm:pt>
    <dgm:pt modelId="{2718A945-F7A9-9341-8D16-9986028B93FE}" type="pres">
      <dgm:prSet presAssocID="{8EE8CA5C-E314-EF46-8729-131C04D6DBA0}" presName="parentText" presStyleLbl="node1" presStyleIdx="2" presStyleCnt="3">
        <dgm:presLayoutVars>
          <dgm:chMax val="0"/>
          <dgm:bulletEnabled val="1"/>
        </dgm:presLayoutVars>
      </dgm:prSet>
      <dgm:spPr/>
      <dgm:t>
        <a:bodyPr/>
        <a:lstStyle/>
        <a:p>
          <a:endParaRPr lang="en-US"/>
        </a:p>
      </dgm:t>
    </dgm:pt>
  </dgm:ptLst>
  <dgm:cxnLst>
    <dgm:cxn modelId="{B4DB38C8-F657-4E3F-B024-557B5E206148}" type="presOf" srcId="{8EE8CA5C-E314-EF46-8729-131C04D6DBA0}" destId="{2718A945-F7A9-9341-8D16-9986028B93FE}" srcOrd="0" destOrd="0" presId="urn:microsoft.com/office/officeart/2005/8/layout/vList2"/>
    <dgm:cxn modelId="{BB83F73E-BE1E-694E-9213-80B04E62B562}" srcId="{1DEB45E2-3349-6044-8B27-F6CAFC868367}" destId="{10EAD3DB-6B34-6A49-BAE7-A7DC7DCF7086}" srcOrd="1" destOrd="0" parTransId="{4FC3542C-4075-474B-8117-F29D24F247E6}" sibTransId="{B7A26664-B549-6E42-B53D-CBAA861FE250}"/>
    <dgm:cxn modelId="{3A001916-94E3-4E01-95A3-2B76A5C22025}" type="presOf" srcId="{193DEF02-53BC-BB49-857C-B9152A070246}" destId="{21078885-BD5C-BF49-BA02-1CEE64BFCBA3}" srcOrd="0" destOrd="0" presId="urn:microsoft.com/office/officeart/2005/8/layout/vList2"/>
    <dgm:cxn modelId="{9930F7D5-5099-4AFB-ABF6-06C526750B8A}" type="presOf" srcId="{1DEB45E2-3349-6044-8B27-F6CAFC868367}" destId="{4087FC48-A11E-874F-ACE4-763EC3DAFE5F}" srcOrd="0" destOrd="0" presId="urn:microsoft.com/office/officeart/2005/8/layout/vList2"/>
    <dgm:cxn modelId="{87D286DD-3F73-445C-BCD9-18D17267E6D6}" type="presOf" srcId="{10EAD3DB-6B34-6A49-BAE7-A7DC7DCF7086}" destId="{C066F200-444E-E747-A34B-0B7C5994420C}" srcOrd="0" destOrd="0" presId="urn:microsoft.com/office/officeart/2005/8/layout/vList2"/>
    <dgm:cxn modelId="{73D2B6FD-13D5-B246-8435-3F193DE1BB25}" srcId="{1DEB45E2-3349-6044-8B27-F6CAFC868367}" destId="{8EE8CA5C-E314-EF46-8729-131C04D6DBA0}" srcOrd="2" destOrd="0" parTransId="{30FE56D8-872B-8447-A0E3-0CFDDBE1303E}" sibTransId="{44496293-BE6E-7C49-AD23-24DD7B70015D}"/>
    <dgm:cxn modelId="{84A1FD89-ED90-DB43-94F1-6A396F27C769}" srcId="{1DEB45E2-3349-6044-8B27-F6CAFC868367}" destId="{193DEF02-53BC-BB49-857C-B9152A070246}" srcOrd="0" destOrd="0" parTransId="{B234501D-60C3-3347-B7F0-433CDE9AA688}" sibTransId="{CC5636E4-4E0A-954B-B25D-169D33DBE089}"/>
    <dgm:cxn modelId="{8BC3592F-2CE7-47F1-B6A6-F0C9AE4ABC9E}" type="presParOf" srcId="{4087FC48-A11E-874F-ACE4-763EC3DAFE5F}" destId="{21078885-BD5C-BF49-BA02-1CEE64BFCBA3}" srcOrd="0" destOrd="0" presId="urn:microsoft.com/office/officeart/2005/8/layout/vList2"/>
    <dgm:cxn modelId="{9B554AA1-7869-41A4-9C22-F353E79CFEBE}" type="presParOf" srcId="{4087FC48-A11E-874F-ACE4-763EC3DAFE5F}" destId="{444047BA-C6EE-C748-8DD6-52AD09830ADA}" srcOrd="1" destOrd="0" presId="urn:microsoft.com/office/officeart/2005/8/layout/vList2"/>
    <dgm:cxn modelId="{E00E17D4-5C31-46F6-8DE9-498D76FD175F}" type="presParOf" srcId="{4087FC48-A11E-874F-ACE4-763EC3DAFE5F}" destId="{C066F200-444E-E747-A34B-0B7C5994420C}" srcOrd="2" destOrd="0" presId="urn:microsoft.com/office/officeart/2005/8/layout/vList2"/>
    <dgm:cxn modelId="{D7C45DF7-958B-4CD1-BB4F-DC28BE608DF7}" type="presParOf" srcId="{4087FC48-A11E-874F-ACE4-763EC3DAFE5F}" destId="{590B268D-F930-824A-97BE-782FAB4A3DF7}" srcOrd="3" destOrd="0" presId="urn:microsoft.com/office/officeart/2005/8/layout/vList2"/>
    <dgm:cxn modelId="{6BF7E173-03CE-479B-82B6-4D32B08E25B4}" type="presParOf" srcId="{4087FC48-A11E-874F-ACE4-763EC3DAFE5F}" destId="{2718A945-F7A9-9341-8D16-9986028B93F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D2D622-FE3A-3747-B74A-F5CE6ABF38DF}" type="doc">
      <dgm:prSet loTypeId="urn:microsoft.com/office/officeart/2005/8/layout/gear1" loCatId="" qsTypeId="urn:microsoft.com/office/officeart/2005/8/quickstyle/3D5" qsCatId="3D" csTypeId="urn:microsoft.com/office/officeart/2005/8/colors/accent2_4" csCatId="accent2" phldr="1"/>
      <dgm:spPr/>
      <dgm:t>
        <a:bodyPr/>
        <a:lstStyle/>
        <a:p>
          <a:endParaRPr lang="en-US"/>
        </a:p>
      </dgm:t>
    </dgm:pt>
    <dgm:pt modelId="{134AEDB2-BBBE-6D4B-9512-9F4EF3805A16}">
      <dgm:prSet custT="1"/>
      <dgm:spPr/>
      <dgm:t>
        <a:bodyPr/>
        <a:lstStyle/>
        <a:p>
          <a:pPr rtl="0"/>
          <a:r>
            <a:rPr lang="en-US" sz="2800" b="1" dirty="0" smtClean="0">
              <a:solidFill>
                <a:srgbClr val="FFFF00"/>
              </a:solidFill>
              <a:latin typeface="Calibri"/>
              <a:cs typeface="Calibri"/>
            </a:rPr>
            <a:t>Official vehicles cannot be used for electioneering work. ‘Official Vehicles’ include all vehicles belonging to the Governments. </a:t>
          </a:r>
          <a:endParaRPr lang="en-US" sz="2800" b="1" dirty="0">
            <a:solidFill>
              <a:srgbClr val="FFFFFF"/>
            </a:solidFill>
            <a:latin typeface="Calibri"/>
            <a:cs typeface="Calibri"/>
          </a:endParaRPr>
        </a:p>
      </dgm:t>
    </dgm:pt>
    <dgm:pt modelId="{1908825F-43E8-F94F-B2F5-2C968ABC2AA6}" type="parTrans" cxnId="{5246B65E-2FE0-4C4C-8374-BB05FCB35D66}">
      <dgm:prSet/>
      <dgm:spPr/>
      <dgm:t>
        <a:bodyPr/>
        <a:lstStyle/>
        <a:p>
          <a:endParaRPr lang="en-US" b="1">
            <a:solidFill>
              <a:srgbClr val="FFFF00"/>
            </a:solidFill>
            <a:latin typeface="Calibri"/>
            <a:cs typeface="Calibri"/>
          </a:endParaRPr>
        </a:p>
      </dgm:t>
    </dgm:pt>
    <dgm:pt modelId="{1CCEB29F-59F9-C243-B161-661951C147C4}" type="sibTrans" cxnId="{5246B65E-2FE0-4C4C-8374-BB05FCB35D66}">
      <dgm:prSet/>
      <dgm:spPr/>
      <dgm:t>
        <a:bodyPr/>
        <a:lstStyle/>
        <a:p>
          <a:endParaRPr lang="en-US" b="1">
            <a:solidFill>
              <a:srgbClr val="FFFF00"/>
            </a:solidFill>
            <a:latin typeface="Calibri"/>
            <a:cs typeface="Calibri"/>
          </a:endParaRPr>
        </a:p>
      </dgm:t>
    </dgm:pt>
    <dgm:pt modelId="{D3F72041-ACA6-304E-96C8-FBC2E6B30A0D}" type="pres">
      <dgm:prSet presAssocID="{84D2D622-FE3A-3747-B74A-F5CE6ABF38DF}" presName="composite" presStyleCnt="0">
        <dgm:presLayoutVars>
          <dgm:chMax val="3"/>
          <dgm:animLvl val="lvl"/>
          <dgm:resizeHandles val="exact"/>
        </dgm:presLayoutVars>
      </dgm:prSet>
      <dgm:spPr/>
      <dgm:t>
        <a:bodyPr/>
        <a:lstStyle/>
        <a:p>
          <a:endParaRPr lang="en-US"/>
        </a:p>
      </dgm:t>
    </dgm:pt>
    <dgm:pt modelId="{9671526B-5C74-BE4F-8130-268394E02450}" type="pres">
      <dgm:prSet presAssocID="{134AEDB2-BBBE-6D4B-9512-9F4EF3805A16}" presName="gear1" presStyleLbl="node1" presStyleIdx="0" presStyleCnt="1" custScaleX="208258" custScaleY="181818" custLinFactNeighborX="-21653" custLinFactNeighborY="-37894">
        <dgm:presLayoutVars>
          <dgm:chMax val="1"/>
          <dgm:bulletEnabled val="1"/>
        </dgm:presLayoutVars>
      </dgm:prSet>
      <dgm:spPr/>
      <dgm:t>
        <a:bodyPr/>
        <a:lstStyle/>
        <a:p>
          <a:endParaRPr lang="en-US"/>
        </a:p>
      </dgm:t>
    </dgm:pt>
    <dgm:pt modelId="{227082CF-4B11-4345-848B-14B751B1964D}" type="pres">
      <dgm:prSet presAssocID="{134AEDB2-BBBE-6D4B-9512-9F4EF3805A16}" presName="gear1srcNode" presStyleLbl="node1" presStyleIdx="0" presStyleCnt="1"/>
      <dgm:spPr/>
      <dgm:t>
        <a:bodyPr/>
        <a:lstStyle/>
        <a:p>
          <a:endParaRPr lang="en-US"/>
        </a:p>
      </dgm:t>
    </dgm:pt>
    <dgm:pt modelId="{8CEBAD78-76B8-FB40-9A8B-BC25A7C994A9}" type="pres">
      <dgm:prSet presAssocID="{134AEDB2-BBBE-6D4B-9512-9F4EF3805A16}" presName="gear1dstNode" presStyleLbl="node1" presStyleIdx="0" presStyleCnt="1"/>
      <dgm:spPr/>
      <dgm:t>
        <a:bodyPr/>
        <a:lstStyle/>
        <a:p>
          <a:endParaRPr lang="en-US"/>
        </a:p>
      </dgm:t>
    </dgm:pt>
    <dgm:pt modelId="{D385EF6D-4BA5-B749-A7CC-452241CFD79E}" type="pres">
      <dgm:prSet presAssocID="{1CCEB29F-59F9-C243-B161-661951C147C4}" presName="connector1" presStyleLbl="sibTrans2D1" presStyleIdx="0" presStyleCnt="1" custLinFactNeighborX="6223" custLinFactNeighborY="4992"/>
      <dgm:spPr/>
      <dgm:t>
        <a:bodyPr/>
        <a:lstStyle/>
        <a:p>
          <a:endParaRPr lang="en-US"/>
        </a:p>
      </dgm:t>
    </dgm:pt>
  </dgm:ptLst>
  <dgm:cxnLst>
    <dgm:cxn modelId="{5246B65E-2FE0-4C4C-8374-BB05FCB35D66}" srcId="{84D2D622-FE3A-3747-B74A-F5CE6ABF38DF}" destId="{134AEDB2-BBBE-6D4B-9512-9F4EF3805A16}" srcOrd="0" destOrd="0" parTransId="{1908825F-43E8-F94F-B2F5-2C968ABC2AA6}" sibTransId="{1CCEB29F-59F9-C243-B161-661951C147C4}"/>
    <dgm:cxn modelId="{B09C3F7B-8712-4BA9-BA9C-47C789613474}" type="presOf" srcId="{84D2D622-FE3A-3747-B74A-F5CE6ABF38DF}" destId="{D3F72041-ACA6-304E-96C8-FBC2E6B30A0D}" srcOrd="0" destOrd="0" presId="urn:microsoft.com/office/officeart/2005/8/layout/gear1"/>
    <dgm:cxn modelId="{1007A562-EB9F-4A63-A5D7-6028C95D9781}" type="presOf" srcId="{1CCEB29F-59F9-C243-B161-661951C147C4}" destId="{D385EF6D-4BA5-B749-A7CC-452241CFD79E}" srcOrd="0" destOrd="0" presId="urn:microsoft.com/office/officeart/2005/8/layout/gear1"/>
    <dgm:cxn modelId="{F1787B6E-C428-4705-B274-B459382CE4A9}" type="presOf" srcId="{134AEDB2-BBBE-6D4B-9512-9F4EF3805A16}" destId="{8CEBAD78-76B8-FB40-9A8B-BC25A7C994A9}" srcOrd="2" destOrd="0" presId="urn:microsoft.com/office/officeart/2005/8/layout/gear1"/>
    <dgm:cxn modelId="{6E3A8E6B-C36A-4170-8FB4-1961B987F178}" type="presOf" srcId="{134AEDB2-BBBE-6D4B-9512-9F4EF3805A16}" destId="{9671526B-5C74-BE4F-8130-268394E02450}" srcOrd="0" destOrd="0" presId="urn:microsoft.com/office/officeart/2005/8/layout/gear1"/>
    <dgm:cxn modelId="{029E8F20-9148-47C0-84DA-7335E4B404CB}" type="presOf" srcId="{134AEDB2-BBBE-6D4B-9512-9F4EF3805A16}" destId="{227082CF-4B11-4345-848B-14B751B1964D}" srcOrd="1" destOrd="0" presId="urn:microsoft.com/office/officeart/2005/8/layout/gear1"/>
    <dgm:cxn modelId="{D556AE17-8864-449F-BE90-5582CE02320C}" type="presParOf" srcId="{D3F72041-ACA6-304E-96C8-FBC2E6B30A0D}" destId="{9671526B-5C74-BE4F-8130-268394E02450}" srcOrd="0" destOrd="0" presId="urn:microsoft.com/office/officeart/2005/8/layout/gear1"/>
    <dgm:cxn modelId="{B2EA0BA9-A3CA-4865-A576-F9E61BC35678}" type="presParOf" srcId="{D3F72041-ACA6-304E-96C8-FBC2E6B30A0D}" destId="{227082CF-4B11-4345-848B-14B751B1964D}" srcOrd="1" destOrd="0" presId="urn:microsoft.com/office/officeart/2005/8/layout/gear1"/>
    <dgm:cxn modelId="{F57F5F77-7BED-4588-97B2-63767BC9DEFD}" type="presParOf" srcId="{D3F72041-ACA6-304E-96C8-FBC2E6B30A0D}" destId="{8CEBAD78-76B8-FB40-9A8B-BC25A7C994A9}" srcOrd="2" destOrd="0" presId="urn:microsoft.com/office/officeart/2005/8/layout/gear1"/>
    <dgm:cxn modelId="{69C0D73D-0F06-4B85-BBAD-3E2176D290AA}" type="presParOf" srcId="{D3F72041-ACA6-304E-96C8-FBC2E6B30A0D}" destId="{D385EF6D-4BA5-B749-A7CC-452241CFD79E}"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BBFCF-E9C1-7140-A48C-2AC05CC92B2B}">
      <dsp:nvSpPr>
        <dsp:cNvPr id="0" name=""/>
        <dsp:cNvSpPr/>
      </dsp:nvSpPr>
      <dsp:spPr>
        <a:xfrm>
          <a:off x="0" y="0"/>
          <a:ext cx="11211951" cy="1499153"/>
        </a:xfrm>
        <a:prstGeom prst="roundRect">
          <a:avLst/>
        </a:prstGeom>
        <a:solidFill>
          <a:schemeClr val="accent1">
            <a:lumMod val="60000"/>
            <a:lumOff val="4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1"/>
              </a:solidFill>
              <a:latin typeface="+mj-lt"/>
            </a:rPr>
            <a:t>* To abstain from any activity which may cause tension between different castes and communities, religious or linguistic.</a:t>
          </a:r>
          <a:endParaRPr lang="en-US" sz="2800" kern="1200" dirty="0">
            <a:solidFill>
              <a:schemeClr val="tx1"/>
            </a:solidFill>
            <a:latin typeface="+mj-lt"/>
          </a:endParaRPr>
        </a:p>
      </dsp:txBody>
      <dsp:txXfrm>
        <a:off x="73183" y="73183"/>
        <a:ext cx="11065585" cy="1352787"/>
      </dsp:txXfrm>
    </dsp:sp>
    <dsp:sp modelId="{90759426-0208-E141-AF3F-D48DE9F18887}">
      <dsp:nvSpPr>
        <dsp:cNvPr id="0" name=""/>
        <dsp:cNvSpPr/>
      </dsp:nvSpPr>
      <dsp:spPr>
        <a:xfrm>
          <a:off x="0" y="1502623"/>
          <a:ext cx="11211951" cy="1499153"/>
        </a:xfrm>
        <a:prstGeom prst="roundRect">
          <a:avLst/>
        </a:prstGeom>
        <a:solidFill>
          <a:schemeClr val="accent1"/>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1"/>
              </a:solidFill>
              <a:latin typeface="+mj-lt"/>
            </a:rPr>
            <a:t> * To refrain form criticism </a:t>
          </a:r>
          <a:r>
            <a:rPr lang="en-US" sz="2800" kern="1200" dirty="0" err="1" smtClean="0">
              <a:solidFill>
                <a:schemeClr val="tx1"/>
              </a:solidFill>
              <a:latin typeface="+mj-lt"/>
            </a:rPr>
            <a:t>Criticism</a:t>
          </a:r>
          <a:r>
            <a:rPr lang="en-US" sz="2800" kern="1200" dirty="0" smtClean="0">
              <a:solidFill>
                <a:schemeClr val="tx1"/>
              </a:solidFill>
              <a:latin typeface="+mj-lt"/>
            </a:rPr>
            <a:t> of all aspects of private life of candidates of other political parties .Criticism shall be confined to their policies and </a:t>
          </a:r>
          <a:r>
            <a:rPr lang="en-US" sz="2800" kern="1200" dirty="0" err="1" smtClean="0">
              <a:solidFill>
                <a:schemeClr val="tx1"/>
              </a:solidFill>
              <a:latin typeface="+mj-lt"/>
            </a:rPr>
            <a:t>programme</a:t>
          </a:r>
          <a:r>
            <a:rPr lang="en-US" sz="2800" kern="1200" dirty="0" smtClean="0">
              <a:solidFill>
                <a:schemeClr val="tx1"/>
              </a:solidFill>
              <a:latin typeface="+mj-lt"/>
            </a:rPr>
            <a:t>, past record and work..</a:t>
          </a:r>
          <a:endParaRPr lang="en-US" sz="2800" kern="1200" dirty="0">
            <a:solidFill>
              <a:schemeClr val="tx1"/>
            </a:solidFill>
            <a:latin typeface="+mj-lt"/>
          </a:endParaRPr>
        </a:p>
      </dsp:txBody>
      <dsp:txXfrm>
        <a:off x="73183" y="1575806"/>
        <a:ext cx="11065585" cy="1352787"/>
      </dsp:txXfrm>
    </dsp:sp>
    <dsp:sp modelId="{5368D2A6-4CB8-3345-8623-CFF0D218CB59}">
      <dsp:nvSpPr>
        <dsp:cNvPr id="0" name=""/>
        <dsp:cNvSpPr/>
      </dsp:nvSpPr>
      <dsp:spPr>
        <a:xfrm>
          <a:off x="0" y="3026536"/>
          <a:ext cx="11211951" cy="1499153"/>
        </a:xfrm>
        <a:prstGeom prst="roundRect">
          <a:avLst/>
        </a:prstGeom>
        <a:solidFill>
          <a:schemeClr val="accent1"/>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1"/>
              </a:solidFill>
              <a:latin typeface="+mj-lt"/>
            </a:rPr>
            <a:t>*There shall be no appeal to caste or communal feelings for securing votes. Mosques, Churches, Temples or other places of worship shall not be used as forum for election propaganda.</a:t>
          </a:r>
          <a:endParaRPr lang="en-US" sz="2800" kern="1200" dirty="0">
            <a:solidFill>
              <a:schemeClr val="tx1"/>
            </a:solidFill>
            <a:latin typeface="+mj-lt"/>
          </a:endParaRPr>
        </a:p>
      </dsp:txBody>
      <dsp:txXfrm>
        <a:off x="73183" y="3099719"/>
        <a:ext cx="11065585" cy="13527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07C84-0E13-6247-8009-4BE795672729}">
      <dsp:nvSpPr>
        <dsp:cNvPr id="0" name=""/>
        <dsp:cNvSpPr/>
      </dsp:nvSpPr>
      <dsp:spPr>
        <a:xfrm>
          <a:off x="0" y="0"/>
          <a:ext cx="10108207" cy="1474200"/>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000000"/>
              </a:solidFill>
              <a:latin typeface="Calibri"/>
              <a:cs typeface="Calibri"/>
            </a:rPr>
            <a:t>In respect of persons covered by security, the use of State owned one bullet proof vehicle for the particular person (PP) will be permitted in all cases where the security agencies have prescribed such use. </a:t>
          </a:r>
          <a:endParaRPr lang="en-US" sz="2400" b="1" kern="1200" dirty="0">
            <a:solidFill>
              <a:srgbClr val="FFFFFF"/>
            </a:solidFill>
            <a:latin typeface="Calibri"/>
            <a:cs typeface="Calibri"/>
          </a:endParaRPr>
        </a:p>
      </dsp:txBody>
      <dsp:txXfrm>
        <a:off x="71965" y="71965"/>
        <a:ext cx="9964277" cy="1330270"/>
      </dsp:txXfrm>
    </dsp:sp>
    <dsp:sp modelId="{1E8516E4-17E7-B742-9EEC-0EE7E8660CCE}">
      <dsp:nvSpPr>
        <dsp:cNvPr id="0" name=""/>
        <dsp:cNvSpPr/>
      </dsp:nvSpPr>
      <dsp:spPr>
        <a:xfrm>
          <a:off x="0" y="1299438"/>
          <a:ext cx="10108207" cy="248034"/>
        </a:xfrm>
        <a:prstGeom prst="roundRect">
          <a:avLst/>
        </a:prstGeom>
        <a:solidFill>
          <a:schemeClr val="accent4">
            <a:lumMod val="40000"/>
            <a:lumOff val="6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endParaRPr lang="en-US" sz="2400" b="1" kern="1200" dirty="0" smtClean="0">
            <a:solidFill>
              <a:srgbClr val="000000"/>
            </a:solidFill>
            <a:latin typeface="Calibri"/>
            <a:cs typeface="Calibri"/>
          </a:endParaRPr>
        </a:p>
        <a:p>
          <a:pPr lvl="0" algn="l" defTabSz="1066800" rtl="0">
            <a:lnSpc>
              <a:spcPct val="90000"/>
            </a:lnSpc>
            <a:spcBef>
              <a:spcPct val="0"/>
            </a:spcBef>
            <a:spcAft>
              <a:spcPct val="35000"/>
            </a:spcAft>
          </a:pPr>
          <a:r>
            <a:rPr lang="en-US" sz="2400" b="1" kern="1200" dirty="0" smtClean="0">
              <a:solidFill>
                <a:srgbClr val="000000"/>
              </a:solidFill>
              <a:latin typeface="Calibri"/>
              <a:cs typeface="Calibri"/>
            </a:rPr>
            <a:t>The use of multiple cars in the name of stand-by should not be permitted unless so specifically prescribed by security authorities</a:t>
          </a:r>
          <a:r>
            <a:rPr lang="en-US" sz="2000" b="1" kern="1200" dirty="0" smtClean="0">
              <a:solidFill>
                <a:srgbClr val="000000"/>
              </a:solidFill>
              <a:latin typeface="Calibri"/>
              <a:cs typeface="Calibri"/>
            </a:rPr>
            <a:t>. </a:t>
          </a:r>
          <a:endParaRPr lang="en-US" sz="2000" b="1" kern="1200" dirty="0">
            <a:solidFill>
              <a:srgbClr val="FFFFFF"/>
            </a:solidFill>
            <a:latin typeface="Calibri"/>
            <a:cs typeface="Calibri"/>
          </a:endParaRPr>
        </a:p>
      </dsp:txBody>
      <dsp:txXfrm>
        <a:off x="12108" y="1311546"/>
        <a:ext cx="10083991" cy="223818"/>
      </dsp:txXfrm>
    </dsp:sp>
    <dsp:sp modelId="{1FB04157-F58E-A14B-8001-FCA53D19F578}">
      <dsp:nvSpPr>
        <dsp:cNvPr id="0" name=""/>
        <dsp:cNvSpPr/>
      </dsp:nvSpPr>
      <dsp:spPr>
        <a:xfrm>
          <a:off x="0" y="2523069"/>
          <a:ext cx="10108207" cy="1815816"/>
        </a:xfrm>
        <a:prstGeom prst="roundRect">
          <a:avLst/>
        </a:prstGeom>
        <a:solidFill>
          <a:schemeClr val="bg2"/>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alibri"/>
              <a:cs typeface="Calibri"/>
            </a:rPr>
            <a:t>The cost of propulsion of such bullet proof vehicles where such use of bullet proof vehicles is specified will be borne by </a:t>
          </a:r>
          <a:r>
            <a:rPr lang="en-US" sz="2400" b="1" kern="1200" dirty="0" err="1" smtClean="0">
              <a:solidFill>
                <a:schemeClr val="tx1"/>
              </a:solidFill>
              <a:latin typeface="Calibri"/>
              <a:cs typeface="Calibri"/>
            </a:rPr>
            <a:t>Govt,whether</a:t>
          </a:r>
          <a:r>
            <a:rPr lang="en-US" sz="2400" b="1" kern="1200" dirty="0" smtClean="0">
              <a:solidFill>
                <a:schemeClr val="tx1"/>
              </a:solidFill>
              <a:latin typeface="Calibri"/>
              <a:cs typeface="Calibri"/>
            </a:rPr>
            <a:t> he is in office or out, and whether he is a candidate or not</a:t>
          </a:r>
          <a:endParaRPr lang="en-US" sz="2400" b="1" kern="1200" dirty="0">
            <a:solidFill>
              <a:schemeClr val="tx1"/>
            </a:solidFill>
            <a:latin typeface="Calibri"/>
            <a:cs typeface="Calibri"/>
          </a:endParaRPr>
        </a:p>
      </dsp:txBody>
      <dsp:txXfrm>
        <a:off x="88641" y="2611710"/>
        <a:ext cx="9930925" cy="16385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BE38F-3FD1-6D43-B897-59CEC607D3CA}">
      <dsp:nvSpPr>
        <dsp:cNvPr id="0" name=""/>
        <dsp:cNvSpPr/>
      </dsp:nvSpPr>
      <dsp:spPr>
        <a:xfrm>
          <a:off x="0" y="0"/>
          <a:ext cx="8229600" cy="1977300"/>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dirty="0" smtClean="0">
              <a:solidFill>
                <a:schemeClr val="tx1"/>
              </a:solidFill>
              <a:latin typeface="Calibri Light" panose="020F0302020204030204" pitchFamily="34" charset="0"/>
              <a:cs typeface="Calibri Light" panose="020F0302020204030204" pitchFamily="34" charset="0"/>
            </a:rPr>
            <a:t>Under the directives of the Government of India in the Ministry of Home Affairs, the persons provided with Z+ security cover are permitted the use of State owned one Bullet proof vehicle . </a:t>
          </a:r>
          <a:endParaRPr lang="en-US" sz="2800" b="0" kern="1200" dirty="0">
            <a:solidFill>
              <a:schemeClr val="bg1"/>
            </a:solidFill>
            <a:latin typeface="Calibri Light" panose="020F0302020204030204" pitchFamily="34" charset="0"/>
            <a:cs typeface="Calibri Light" panose="020F0302020204030204" pitchFamily="34" charset="0"/>
          </a:endParaRPr>
        </a:p>
      </dsp:txBody>
      <dsp:txXfrm>
        <a:off x="96524" y="96524"/>
        <a:ext cx="8036552" cy="1784252"/>
      </dsp:txXfrm>
    </dsp:sp>
    <dsp:sp modelId="{8B1765F3-4952-464F-B6C4-AC8813F0029A}">
      <dsp:nvSpPr>
        <dsp:cNvPr id="0" name=""/>
        <dsp:cNvSpPr/>
      </dsp:nvSpPr>
      <dsp:spPr>
        <a:xfrm>
          <a:off x="0" y="2370230"/>
          <a:ext cx="8229600" cy="1977300"/>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solidFill>
                <a:schemeClr val="tx1"/>
              </a:solidFill>
              <a:latin typeface="Calibri"/>
              <a:cs typeface="Calibri"/>
              <a:hlinkClick xmlns:r="http://schemas.openxmlformats.org/officeDocument/2006/relationships" r:id="rId1" action="ppaction://hlinkfile"/>
            </a:rPr>
            <a:t>(Instruction Sl. No. 92, CoI-2011EC Letter No. 437/6/2007/PLN.III, Dated 24</a:t>
          </a:r>
          <a:r>
            <a:rPr lang="en-US" sz="2200" b="1" kern="1200" baseline="30000" dirty="0" smtClean="0">
              <a:solidFill>
                <a:schemeClr val="tx1"/>
              </a:solidFill>
              <a:latin typeface="Calibri"/>
              <a:cs typeface="Calibri"/>
              <a:hlinkClick xmlns:r="http://schemas.openxmlformats.org/officeDocument/2006/relationships" r:id="rId1" action="ppaction://hlinkfile"/>
            </a:rPr>
            <a:t>th</a:t>
          </a:r>
          <a:r>
            <a:rPr lang="en-US" sz="2200" b="1" kern="1200" dirty="0" smtClean="0">
              <a:solidFill>
                <a:schemeClr val="tx1"/>
              </a:solidFill>
              <a:latin typeface="Calibri"/>
              <a:cs typeface="Calibri"/>
              <a:hlinkClick xmlns:r="http://schemas.openxmlformats.org/officeDocument/2006/relationships" r:id="rId1" action="ppaction://hlinkfile"/>
            </a:rPr>
            <a:t> October 2007)</a:t>
          </a:r>
          <a:endParaRPr lang="en-US" sz="2200" b="1" kern="1200" dirty="0">
            <a:solidFill>
              <a:schemeClr val="tx1"/>
            </a:solidFill>
            <a:latin typeface="Calibri"/>
            <a:cs typeface="Calibri"/>
          </a:endParaRPr>
        </a:p>
      </dsp:txBody>
      <dsp:txXfrm>
        <a:off x="96524" y="2466754"/>
        <a:ext cx="8036552" cy="17842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B2821-8A5F-044C-91F5-ECFDAF8F2C37}">
      <dsp:nvSpPr>
        <dsp:cNvPr id="0" name=""/>
        <dsp:cNvSpPr/>
      </dsp:nvSpPr>
      <dsp:spPr>
        <a:xfrm>
          <a:off x="0" y="964"/>
          <a:ext cx="10867290" cy="1220479"/>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alibri"/>
              <a:cs typeface="Calibri"/>
            </a:rPr>
            <a:t>The number of vehicles to accompany the </a:t>
          </a:r>
          <a:r>
            <a:rPr lang="en-US" sz="2400" b="1" kern="1200" dirty="0" err="1" smtClean="0">
              <a:solidFill>
                <a:schemeClr val="tx1"/>
              </a:solidFill>
              <a:latin typeface="Calibri"/>
              <a:cs typeface="Calibri"/>
            </a:rPr>
            <a:t>carcade</a:t>
          </a:r>
          <a:r>
            <a:rPr lang="en-US" sz="2400" b="1" kern="1200" dirty="0" smtClean="0">
              <a:solidFill>
                <a:schemeClr val="tx1"/>
              </a:solidFill>
              <a:latin typeface="Calibri"/>
              <a:cs typeface="Calibri"/>
            </a:rPr>
            <a:t> including pilots, escorts etc. will be strictly in accordance with the instructions laid down by the security authorities and shall not exceed 10 excluding security vehicles under any circumstances. </a:t>
          </a:r>
          <a:endParaRPr lang="en-US" sz="2400" b="1" kern="1200" dirty="0">
            <a:solidFill>
              <a:schemeClr val="bg1"/>
            </a:solidFill>
            <a:latin typeface="Calibri"/>
            <a:cs typeface="Calibri"/>
          </a:endParaRPr>
        </a:p>
      </dsp:txBody>
      <dsp:txXfrm>
        <a:off x="59579" y="60543"/>
        <a:ext cx="10748132" cy="1101321"/>
      </dsp:txXfrm>
    </dsp:sp>
    <dsp:sp modelId="{EF074A19-B4E7-7143-AD9A-91ACD34D1EC4}">
      <dsp:nvSpPr>
        <dsp:cNvPr id="0" name=""/>
        <dsp:cNvSpPr/>
      </dsp:nvSpPr>
      <dsp:spPr>
        <a:xfrm>
          <a:off x="0" y="1244540"/>
          <a:ext cx="10867290" cy="1220479"/>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alibri"/>
              <a:cs typeface="Calibri"/>
            </a:rPr>
            <a:t>In all cases where a party or a candidate hires a private aircraft/helicopter for any reason whatsoever, the complete cost will be included as part of election expenditure without exception.</a:t>
          </a:r>
          <a:endParaRPr lang="en-US" sz="2400" b="1" kern="1200" dirty="0">
            <a:solidFill>
              <a:schemeClr val="tx1"/>
            </a:solidFill>
            <a:latin typeface="Calibri"/>
            <a:cs typeface="Calibri"/>
          </a:endParaRPr>
        </a:p>
      </dsp:txBody>
      <dsp:txXfrm>
        <a:off x="59579" y="1304119"/>
        <a:ext cx="10748132" cy="1101321"/>
      </dsp:txXfrm>
    </dsp:sp>
    <dsp:sp modelId="{1BF93DF0-662D-7540-8831-CE47D281CD97}">
      <dsp:nvSpPr>
        <dsp:cNvPr id="0" name=""/>
        <dsp:cNvSpPr/>
      </dsp:nvSpPr>
      <dsp:spPr>
        <a:xfrm>
          <a:off x="0" y="2468276"/>
          <a:ext cx="10867290" cy="1220479"/>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alibri"/>
              <a:cs typeface="Calibri"/>
            </a:rPr>
            <a:t>No relaxation can be provided on any considerations including those of security to any one regarding the use of loudspeakers whether fitted on vehicles or otherwise. </a:t>
          </a:r>
          <a:endParaRPr lang="en-US" sz="2400" b="1" kern="1200" dirty="0">
            <a:solidFill>
              <a:srgbClr val="FFFFFF"/>
            </a:solidFill>
            <a:latin typeface="Calibri"/>
            <a:cs typeface="Calibri"/>
          </a:endParaRPr>
        </a:p>
      </dsp:txBody>
      <dsp:txXfrm>
        <a:off x="59579" y="2527855"/>
        <a:ext cx="10748132" cy="1101321"/>
      </dsp:txXfrm>
    </dsp:sp>
    <dsp:sp modelId="{788996C7-C858-3446-A37C-F88A191AC483}">
      <dsp:nvSpPr>
        <dsp:cNvPr id="0" name=""/>
        <dsp:cNvSpPr/>
      </dsp:nvSpPr>
      <dsp:spPr>
        <a:xfrm>
          <a:off x="0" y="3701931"/>
          <a:ext cx="10867290" cy="1220479"/>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alibri"/>
              <a:cs typeface="Calibri"/>
            </a:rPr>
            <a:t>(EC letter No, 437/6/INST/2010-CC&amp;BE, Dated 05/10/2010)</a:t>
          </a:r>
          <a:endParaRPr lang="en-US" sz="2400" b="1" kern="1200" dirty="0">
            <a:solidFill>
              <a:schemeClr val="tx1"/>
            </a:solidFill>
            <a:latin typeface="Calibri"/>
            <a:cs typeface="Calibri"/>
          </a:endParaRPr>
        </a:p>
      </dsp:txBody>
      <dsp:txXfrm>
        <a:off x="59579" y="3761510"/>
        <a:ext cx="10748132" cy="11013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F69B9-7655-6D4C-92FA-AE7584E89D63}">
      <dsp:nvSpPr>
        <dsp:cNvPr id="0" name=""/>
        <dsp:cNvSpPr/>
      </dsp:nvSpPr>
      <dsp:spPr>
        <a:xfrm>
          <a:off x="0" y="0"/>
          <a:ext cx="8229600" cy="930247"/>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solidFill>
                <a:schemeClr val="tx1"/>
              </a:solidFill>
              <a:latin typeface="Calibri"/>
              <a:cs typeface="Calibri"/>
            </a:rPr>
            <a:t>Full records of all non-scheduled flights are maintained by the appropriate authorities as required under law and relevant rules. </a:t>
          </a:r>
          <a:endParaRPr lang="en-US" sz="2200" b="1" kern="1200" dirty="0">
            <a:solidFill>
              <a:schemeClr val="tx1"/>
            </a:solidFill>
            <a:latin typeface="Calibri"/>
            <a:cs typeface="Calibri"/>
          </a:endParaRPr>
        </a:p>
      </dsp:txBody>
      <dsp:txXfrm>
        <a:off x="45411" y="45411"/>
        <a:ext cx="8138778" cy="839425"/>
      </dsp:txXfrm>
    </dsp:sp>
    <dsp:sp modelId="{0902CA24-F7DB-2341-9A0F-24D55D9BF685}">
      <dsp:nvSpPr>
        <dsp:cNvPr id="0" name=""/>
        <dsp:cNvSpPr/>
      </dsp:nvSpPr>
      <dsp:spPr>
        <a:xfrm>
          <a:off x="0" y="938537"/>
          <a:ext cx="8229600" cy="674122"/>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solidFill>
                <a:schemeClr val="tx1"/>
              </a:solidFill>
              <a:latin typeface="Calibri"/>
              <a:cs typeface="Calibri"/>
              <a:hlinkClick xmlns:r="http://schemas.openxmlformats.org/officeDocument/2006/relationships" r:id="rId1" action="ppaction://hlinkfile"/>
            </a:rPr>
            <a:t>(Instruction SL. No. 62, EC Letter, No. 437/6/98-PLN-III, Dated 18/08/1999)</a:t>
          </a:r>
          <a:endParaRPr lang="en-US" sz="2200" b="1" kern="1200" dirty="0">
            <a:solidFill>
              <a:schemeClr val="tx1"/>
            </a:solidFill>
            <a:latin typeface="Calibri"/>
            <a:cs typeface="Calibri"/>
          </a:endParaRPr>
        </a:p>
      </dsp:txBody>
      <dsp:txXfrm>
        <a:off x="32908" y="971445"/>
        <a:ext cx="8163784" cy="608306"/>
      </dsp:txXfrm>
    </dsp:sp>
    <dsp:sp modelId="{029CC044-8FE9-C240-99AD-499B675E446E}">
      <dsp:nvSpPr>
        <dsp:cNvPr id="0" name=""/>
        <dsp:cNvSpPr/>
      </dsp:nvSpPr>
      <dsp:spPr>
        <a:xfrm>
          <a:off x="0" y="1826291"/>
          <a:ext cx="8229600" cy="1482817"/>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solidFill>
                <a:schemeClr val="tx1"/>
              </a:solidFill>
              <a:latin typeface="Calibri"/>
              <a:cs typeface="Calibri"/>
            </a:rPr>
            <a:t>Restriction on the use of official vehicles for campaigning, electioneering or election related travel will be equally applicable in the case of Speaker and Deputy Speaker of the State Legislative Assembly at the time of General Election</a:t>
          </a:r>
          <a:endParaRPr lang="en-US" sz="2200" b="1" kern="1200" dirty="0">
            <a:solidFill>
              <a:schemeClr val="tx1"/>
            </a:solidFill>
            <a:latin typeface="Calibri"/>
            <a:cs typeface="Calibri"/>
          </a:endParaRPr>
        </a:p>
      </dsp:txBody>
      <dsp:txXfrm>
        <a:off x="72385" y="1898676"/>
        <a:ext cx="8084830" cy="1338047"/>
      </dsp:txXfrm>
    </dsp:sp>
    <dsp:sp modelId="{DF8D7BC0-AFC6-544B-A066-203BA5EBD49F}">
      <dsp:nvSpPr>
        <dsp:cNvPr id="0" name=""/>
        <dsp:cNvSpPr/>
      </dsp:nvSpPr>
      <dsp:spPr>
        <a:xfrm>
          <a:off x="0" y="3513430"/>
          <a:ext cx="8229600" cy="585151"/>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solidFill>
                <a:schemeClr val="tx1"/>
              </a:solidFill>
              <a:latin typeface="Calibri"/>
              <a:cs typeface="Calibri"/>
              <a:hlinkClick xmlns:r="http://schemas.openxmlformats.org/officeDocument/2006/relationships" r:id="rId1" action="ppaction://hlinkfile"/>
            </a:rPr>
            <a:t>(Instruction SL. No. 63, EC Letter No. 4/2001/J.S.II dated 30/03/2001)</a:t>
          </a:r>
          <a:endParaRPr lang="en-US" sz="2200" b="1" kern="1200" dirty="0">
            <a:solidFill>
              <a:schemeClr val="tx1"/>
            </a:solidFill>
            <a:latin typeface="Calibri"/>
            <a:cs typeface="Calibri"/>
          </a:endParaRPr>
        </a:p>
      </dsp:txBody>
      <dsp:txXfrm>
        <a:off x="28565" y="3541995"/>
        <a:ext cx="8172470" cy="5280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609A8-A541-D148-BD28-36AA99E5CEF2}">
      <dsp:nvSpPr>
        <dsp:cNvPr id="0" name=""/>
        <dsp:cNvSpPr/>
      </dsp:nvSpPr>
      <dsp:spPr>
        <a:xfrm>
          <a:off x="0" y="513831"/>
          <a:ext cx="8229600" cy="3498300"/>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solidFill>
                <a:srgbClr val="000000"/>
              </a:solidFill>
              <a:latin typeface="Calibri"/>
              <a:cs typeface="Calibri"/>
            </a:rPr>
            <a:t>Whether on a private or official visit all political functionaries should not use </a:t>
          </a:r>
        </a:p>
        <a:p>
          <a:pPr lvl="0" algn="l" defTabSz="977900" rtl="0">
            <a:lnSpc>
              <a:spcPct val="90000"/>
            </a:lnSpc>
            <a:spcBef>
              <a:spcPct val="0"/>
            </a:spcBef>
            <a:spcAft>
              <a:spcPct val="35000"/>
            </a:spcAft>
          </a:pPr>
          <a:r>
            <a:rPr lang="en-US" sz="2200" b="1" kern="1200" dirty="0" smtClean="0">
              <a:solidFill>
                <a:srgbClr val="000000"/>
              </a:solidFill>
              <a:latin typeface="Calibri"/>
              <a:cs typeface="Calibri"/>
            </a:rPr>
            <a:t>	Pilot car(s)</a:t>
          </a:r>
        </a:p>
        <a:p>
          <a:pPr lvl="0" algn="l" defTabSz="977900" rtl="0">
            <a:lnSpc>
              <a:spcPct val="90000"/>
            </a:lnSpc>
            <a:spcBef>
              <a:spcPct val="0"/>
            </a:spcBef>
            <a:spcAft>
              <a:spcPct val="35000"/>
            </a:spcAft>
          </a:pPr>
          <a:r>
            <a:rPr lang="en-US" sz="2200" b="1" kern="1200" dirty="0" smtClean="0">
              <a:solidFill>
                <a:srgbClr val="000000"/>
              </a:solidFill>
              <a:latin typeface="Calibri"/>
              <a:cs typeface="Calibri"/>
            </a:rPr>
            <a:t> 	Car(s) with beacon lights of any color </a:t>
          </a:r>
        </a:p>
        <a:p>
          <a:pPr lvl="0" algn="l" defTabSz="977900" rtl="0">
            <a:lnSpc>
              <a:spcPct val="90000"/>
            </a:lnSpc>
            <a:spcBef>
              <a:spcPct val="0"/>
            </a:spcBef>
            <a:spcAft>
              <a:spcPct val="35000"/>
            </a:spcAft>
          </a:pPr>
          <a:r>
            <a:rPr lang="en-US" sz="2200" b="1" kern="1200" dirty="0" smtClean="0">
              <a:solidFill>
                <a:srgbClr val="000000"/>
              </a:solidFill>
              <a:latin typeface="Calibri"/>
              <a:cs typeface="Calibri"/>
            </a:rPr>
            <a:t>	Car(s) affixed with sirens of any kind</a:t>
          </a:r>
        </a:p>
        <a:p>
          <a:pPr lvl="0" algn="l" defTabSz="977900" rtl="0">
            <a:lnSpc>
              <a:spcPct val="90000"/>
            </a:lnSpc>
            <a:spcBef>
              <a:spcPct val="0"/>
            </a:spcBef>
            <a:spcAft>
              <a:spcPct val="35000"/>
            </a:spcAft>
          </a:pPr>
          <a:r>
            <a:rPr lang="en-US" sz="2200" b="1" kern="1200" dirty="0" smtClean="0">
              <a:solidFill>
                <a:srgbClr val="000000"/>
              </a:solidFill>
              <a:latin typeface="Calibri"/>
              <a:cs typeface="Calibri"/>
            </a:rPr>
            <a:t>The restriction will apply even if the State administration has granted him a security cover. Also whether the vehicle is government owned or private . </a:t>
          </a:r>
          <a:endParaRPr lang="en-US" sz="2200" b="1" kern="1200" dirty="0">
            <a:solidFill>
              <a:srgbClr val="000000"/>
            </a:solidFill>
            <a:latin typeface="Calibri"/>
            <a:cs typeface="Calibri"/>
          </a:endParaRPr>
        </a:p>
      </dsp:txBody>
      <dsp:txXfrm>
        <a:off x="170773" y="684604"/>
        <a:ext cx="7888054" cy="31567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85CB4-5CCA-604D-BC02-730981257775}">
      <dsp:nvSpPr>
        <dsp:cNvPr id="0" name=""/>
        <dsp:cNvSpPr/>
      </dsp:nvSpPr>
      <dsp:spPr>
        <a:xfrm>
          <a:off x="-4942153" y="-783865"/>
          <a:ext cx="6093694" cy="6093694"/>
        </a:xfrm>
        <a:prstGeom prst="blockArc">
          <a:avLst>
            <a:gd name="adj1" fmla="val 18900000"/>
            <a:gd name="adj2" fmla="val 2700000"/>
            <a:gd name="adj3" fmla="val 354"/>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6E61F4-3EE6-B345-B051-815438B016DD}">
      <dsp:nvSpPr>
        <dsp:cNvPr id="0" name=""/>
        <dsp:cNvSpPr/>
      </dsp:nvSpPr>
      <dsp:spPr>
        <a:xfrm>
          <a:off x="1112317" y="1609799"/>
          <a:ext cx="6879960" cy="1306364"/>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96242" tIns="58420" rIns="58420" bIns="58420" numCol="1" spcCol="1270" anchor="ctr" anchorCtr="0">
          <a:noAutofit/>
        </a:bodyPr>
        <a:lstStyle/>
        <a:p>
          <a:pPr lvl="0" algn="l" defTabSz="1022350" rtl="0">
            <a:lnSpc>
              <a:spcPct val="90000"/>
            </a:lnSpc>
            <a:spcBef>
              <a:spcPct val="0"/>
            </a:spcBef>
            <a:spcAft>
              <a:spcPct val="35000"/>
            </a:spcAft>
          </a:pPr>
          <a:r>
            <a:rPr lang="en-US" sz="2300" b="1" kern="1200" dirty="0" smtClean="0">
              <a:solidFill>
                <a:srgbClr val="000000"/>
              </a:solidFill>
              <a:latin typeface="Calibri"/>
              <a:cs typeface="Calibri"/>
            </a:rPr>
            <a:t>Only three vehicles will be allowed within periphery of 100 meters of RO/ARO office.</a:t>
          </a:r>
          <a:endParaRPr lang="en-US" sz="2300" b="1" kern="1200" dirty="0">
            <a:solidFill>
              <a:srgbClr val="000000"/>
            </a:solidFill>
            <a:latin typeface="Calibri"/>
            <a:cs typeface="Calibri"/>
          </a:endParaRPr>
        </a:p>
      </dsp:txBody>
      <dsp:txXfrm>
        <a:off x="1112317" y="1609799"/>
        <a:ext cx="6879960" cy="1306364"/>
      </dsp:txXfrm>
    </dsp:sp>
    <dsp:sp modelId="{F332B970-605D-654E-B54B-D5F7A282C3C8}">
      <dsp:nvSpPr>
        <dsp:cNvPr id="0" name=""/>
        <dsp:cNvSpPr/>
      </dsp:nvSpPr>
      <dsp:spPr>
        <a:xfrm>
          <a:off x="241003" y="1421670"/>
          <a:ext cx="1742627" cy="1682622"/>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4BD71-EC26-1040-8304-4037AC38004F}">
      <dsp:nvSpPr>
        <dsp:cNvPr id="0" name=""/>
        <dsp:cNvSpPr/>
      </dsp:nvSpPr>
      <dsp:spPr>
        <a:xfrm>
          <a:off x="-5541211" y="-848358"/>
          <a:ext cx="6597636" cy="6597636"/>
        </a:xfrm>
        <a:prstGeom prst="blockArc">
          <a:avLst>
            <a:gd name="adj1" fmla="val 18900000"/>
            <a:gd name="adj2" fmla="val 2700000"/>
            <a:gd name="adj3" fmla="val 327"/>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7AC848-4A0B-3144-A349-EC619CA44659}">
      <dsp:nvSpPr>
        <dsp:cNvPr id="0" name=""/>
        <dsp:cNvSpPr/>
      </dsp:nvSpPr>
      <dsp:spPr>
        <a:xfrm>
          <a:off x="393751" y="258082"/>
          <a:ext cx="8399995" cy="515968"/>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09550"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000000"/>
              </a:solidFill>
              <a:latin typeface="Calibri"/>
              <a:cs typeface="Calibri"/>
            </a:rPr>
            <a:t>Local administration will keep a strict watch on vehicles used by persons accompanying the contesting candidates to curb illegal activities</a:t>
          </a:r>
          <a:endParaRPr lang="en-US" sz="1800" b="1" kern="1200" dirty="0">
            <a:solidFill>
              <a:srgbClr val="000000"/>
            </a:solidFill>
            <a:latin typeface="Calibri"/>
            <a:cs typeface="Calibri"/>
          </a:endParaRPr>
        </a:p>
      </dsp:txBody>
      <dsp:txXfrm>
        <a:off x="393751" y="258082"/>
        <a:ext cx="8399995" cy="515968"/>
      </dsp:txXfrm>
    </dsp:sp>
    <dsp:sp modelId="{395F612C-4CC1-8B44-A469-6C098573CE84}">
      <dsp:nvSpPr>
        <dsp:cNvPr id="0" name=""/>
        <dsp:cNvSpPr/>
      </dsp:nvSpPr>
      <dsp:spPr>
        <a:xfrm>
          <a:off x="71271" y="193586"/>
          <a:ext cx="644961" cy="644961"/>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9011AD-B0D2-5E40-8D43-6606637EE621}">
      <dsp:nvSpPr>
        <dsp:cNvPr id="0" name=""/>
        <dsp:cNvSpPr/>
      </dsp:nvSpPr>
      <dsp:spPr>
        <a:xfrm>
          <a:off x="818171" y="1031937"/>
          <a:ext cx="7975575" cy="515968"/>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09550"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000000"/>
              </a:solidFill>
              <a:latin typeface="Calibri"/>
              <a:cs typeface="Calibri"/>
            </a:rPr>
            <a:t>CEO will issue permits for   video vans for electioneering by  political parties.</a:t>
          </a:r>
          <a:endParaRPr lang="en-US" sz="1800" b="1" kern="1200" dirty="0">
            <a:solidFill>
              <a:srgbClr val="000000"/>
            </a:solidFill>
            <a:latin typeface="Calibri"/>
            <a:cs typeface="Calibri"/>
          </a:endParaRPr>
        </a:p>
      </dsp:txBody>
      <dsp:txXfrm>
        <a:off x="818171" y="1031937"/>
        <a:ext cx="7975575" cy="515968"/>
      </dsp:txXfrm>
    </dsp:sp>
    <dsp:sp modelId="{AEE852AD-FC15-DB47-AC64-810AA94E916F}">
      <dsp:nvSpPr>
        <dsp:cNvPr id="0" name=""/>
        <dsp:cNvSpPr/>
      </dsp:nvSpPr>
      <dsp:spPr>
        <a:xfrm>
          <a:off x="495691" y="967441"/>
          <a:ext cx="644961" cy="644961"/>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B76008-D241-AC4F-BC84-828AAA29D852}">
      <dsp:nvSpPr>
        <dsp:cNvPr id="0" name=""/>
        <dsp:cNvSpPr/>
      </dsp:nvSpPr>
      <dsp:spPr>
        <a:xfrm>
          <a:off x="1012248" y="1805792"/>
          <a:ext cx="7781499" cy="515968"/>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09550"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000000"/>
              </a:solidFill>
              <a:latin typeface="Calibri"/>
              <a:cs typeface="Calibri"/>
            </a:rPr>
            <a:t>A cycle rickshaw is also a vehicle, it expenditure should be accounted in the account of candidate if it is used for campaigning</a:t>
          </a:r>
          <a:endParaRPr lang="en-US" sz="1800" b="1" kern="1200" dirty="0">
            <a:solidFill>
              <a:srgbClr val="000000"/>
            </a:solidFill>
            <a:latin typeface="Calibri"/>
            <a:cs typeface="Calibri"/>
          </a:endParaRPr>
        </a:p>
      </dsp:txBody>
      <dsp:txXfrm>
        <a:off x="1012248" y="1805792"/>
        <a:ext cx="7781499" cy="515968"/>
      </dsp:txXfrm>
    </dsp:sp>
    <dsp:sp modelId="{0532212C-5298-8742-9C9F-E0BAFF03E997}">
      <dsp:nvSpPr>
        <dsp:cNvPr id="0" name=""/>
        <dsp:cNvSpPr/>
      </dsp:nvSpPr>
      <dsp:spPr>
        <a:xfrm>
          <a:off x="689767" y="1741296"/>
          <a:ext cx="644961" cy="644961"/>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851754-AB73-7246-B22B-E74A5A9DC1E7}">
      <dsp:nvSpPr>
        <dsp:cNvPr id="0" name=""/>
        <dsp:cNvSpPr/>
      </dsp:nvSpPr>
      <dsp:spPr>
        <a:xfrm>
          <a:off x="1012248" y="2579158"/>
          <a:ext cx="7781499" cy="515968"/>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09550"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000000"/>
              </a:solidFill>
              <a:latin typeface="Calibri"/>
              <a:cs typeface="Calibri"/>
              <a:hlinkClick xmlns:r="http://schemas.openxmlformats.org/officeDocument/2006/relationships" r:id="rId1" action="ppaction://hlinkfile"/>
            </a:rPr>
            <a:t>(Instruction SL. No. 76, CoI-2011, EC Letter No. 437/6/2006-PLN-III, Dated 23/11/2007)</a:t>
          </a:r>
          <a:endParaRPr lang="en-US" sz="1800" b="1" kern="1200" dirty="0">
            <a:solidFill>
              <a:srgbClr val="000000"/>
            </a:solidFill>
            <a:latin typeface="Calibri"/>
            <a:cs typeface="Calibri"/>
          </a:endParaRPr>
        </a:p>
      </dsp:txBody>
      <dsp:txXfrm>
        <a:off x="1012248" y="2579158"/>
        <a:ext cx="7781499" cy="515968"/>
      </dsp:txXfrm>
    </dsp:sp>
    <dsp:sp modelId="{76EA89A2-99B5-4640-8156-77751117067C}">
      <dsp:nvSpPr>
        <dsp:cNvPr id="0" name=""/>
        <dsp:cNvSpPr/>
      </dsp:nvSpPr>
      <dsp:spPr>
        <a:xfrm>
          <a:off x="689767" y="2514662"/>
          <a:ext cx="644961" cy="644961"/>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4CDD6A-EA0A-EA40-B504-5CFDE414ABEF}">
      <dsp:nvSpPr>
        <dsp:cNvPr id="0" name=""/>
        <dsp:cNvSpPr/>
      </dsp:nvSpPr>
      <dsp:spPr>
        <a:xfrm>
          <a:off x="818171" y="3353013"/>
          <a:ext cx="7975575" cy="515968"/>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09550"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000000"/>
              </a:solidFill>
              <a:latin typeface="Calibri"/>
              <a:cs typeface="Calibri"/>
            </a:rPr>
            <a:t>The vehicles in convoy shall not be more than ten excluding security vehicles</a:t>
          </a:r>
          <a:endParaRPr lang="en-US" sz="1800" b="1" kern="1200" dirty="0">
            <a:solidFill>
              <a:srgbClr val="000000"/>
            </a:solidFill>
            <a:latin typeface="Calibri"/>
            <a:cs typeface="Calibri"/>
          </a:endParaRPr>
        </a:p>
      </dsp:txBody>
      <dsp:txXfrm>
        <a:off x="818171" y="3353013"/>
        <a:ext cx="7975575" cy="515968"/>
      </dsp:txXfrm>
    </dsp:sp>
    <dsp:sp modelId="{FF89C618-85E4-DF45-A14B-FB189E746828}">
      <dsp:nvSpPr>
        <dsp:cNvPr id="0" name=""/>
        <dsp:cNvSpPr/>
      </dsp:nvSpPr>
      <dsp:spPr>
        <a:xfrm>
          <a:off x="495691" y="3288517"/>
          <a:ext cx="644961" cy="644961"/>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F0B29-0EE1-914B-965B-2F4BD3C9D85A}">
      <dsp:nvSpPr>
        <dsp:cNvPr id="0" name=""/>
        <dsp:cNvSpPr/>
      </dsp:nvSpPr>
      <dsp:spPr>
        <a:xfrm>
          <a:off x="393751" y="4126868"/>
          <a:ext cx="8399995" cy="515968"/>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09550"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6B71F1"/>
              </a:solidFill>
              <a:latin typeface="Calibri"/>
              <a:cs typeface="Calibri"/>
            </a:rPr>
            <a:t>(Instruction SL. No. 110, CoI-2011, EC Letter No. 437/6/INST/2010-CC&amp;BE, Dated 5/10/2010)</a:t>
          </a:r>
          <a:endParaRPr lang="en-US" sz="1800" b="1" kern="1200" dirty="0">
            <a:solidFill>
              <a:srgbClr val="6B71F1"/>
            </a:solidFill>
            <a:latin typeface="Calibri"/>
            <a:cs typeface="Calibri"/>
          </a:endParaRPr>
        </a:p>
      </dsp:txBody>
      <dsp:txXfrm>
        <a:off x="393751" y="4126868"/>
        <a:ext cx="8399995" cy="515968"/>
      </dsp:txXfrm>
    </dsp:sp>
    <dsp:sp modelId="{47B6BBE8-FF64-C844-8E64-A4288F3EE926}">
      <dsp:nvSpPr>
        <dsp:cNvPr id="0" name=""/>
        <dsp:cNvSpPr/>
      </dsp:nvSpPr>
      <dsp:spPr>
        <a:xfrm>
          <a:off x="71271" y="4062372"/>
          <a:ext cx="644961" cy="644961"/>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5635E-7018-8F4B-847F-59A1A3769EB2}">
      <dsp:nvSpPr>
        <dsp:cNvPr id="0" name=""/>
        <dsp:cNvSpPr/>
      </dsp:nvSpPr>
      <dsp:spPr>
        <a:xfrm>
          <a:off x="0" y="0"/>
          <a:ext cx="9258984" cy="2091375"/>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000000"/>
              </a:solidFill>
            </a:rPr>
            <a:t>From the date of notification of the election till the completion of election process in any constituency, the district administration shall keep a close watch on the vehicles used by the contesting candidates, persons accompanying the contesting candidates and other party leaders and ensure that the Commission’s instructions are not abused.</a:t>
          </a:r>
          <a:endParaRPr lang="en-US" sz="2400" kern="1200" dirty="0">
            <a:solidFill>
              <a:srgbClr val="000000"/>
            </a:solidFill>
          </a:endParaRPr>
        </a:p>
      </dsp:txBody>
      <dsp:txXfrm>
        <a:off x="102093" y="102093"/>
        <a:ext cx="9054798" cy="1887189"/>
      </dsp:txXfrm>
    </dsp:sp>
    <dsp:sp modelId="{B4CB6046-A4BF-F24E-99FC-E72A33461EAC}">
      <dsp:nvSpPr>
        <dsp:cNvPr id="0" name=""/>
        <dsp:cNvSpPr/>
      </dsp:nvSpPr>
      <dsp:spPr>
        <a:xfrm>
          <a:off x="0" y="2356581"/>
          <a:ext cx="9258984" cy="2091375"/>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000000"/>
              </a:solidFill>
            </a:rPr>
            <a:t>If any person moves in a convoy of vehicles exceeding the limits prescribed above, in spite of the convoy having been broken, it shall be the duty of the local administration to ensure that such vehicles are not allowed to be used till elections are over.</a:t>
          </a:r>
          <a:endParaRPr lang="en-US" sz="2400" kern="1200" dirty="0">
            <a:solidFill>
              <a:srgbClr val="000000"/>
            </a:solidFill>
          </a:endParaRPr>
        </a:p>
      </dsp:txBody>
      <dsp:txXfrm>
        <a:off x="102093" y="2458674"/>
        <a:ext cx="9054798" cy="188718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6F3D6-C56C-AB4F-8267-5435DA4D63A1}">
      <dsp:nvSpPr>
        <dsp:cNvPr id="0" name=""/>
        <dsp:cNvSpPr/>
      </dsp:nvSpPr>
      <dsp:spPr>
        <a:xfrm>
          <a:off x="0" y="64281"/>
          <a:ext cx="8229600" cy="1427400"/>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000000"/>
              </a:solidFill>
            </a:rPr>
            <a:t>The contesting candidates be asked to get the details of all the vehicles that they are using in the election campaign lodged with the District Election Officer or such other officer(s) as may be specifically </a:t>
          </a:r>
          <a:r>
            <a:rPr lang="en-US" sz="2000" kern="1200" dirty="0" err="1" smtClean="0">
              <a:solidFill>
                <a:srgbClr val="000000"/>
              </a:solidFill>
            </a:rPr>
            <a:t>authorised</a:t>
          </a:r>
          <a:r>
            <a:rPr lang="en-US" sz="2000" kern="1200" dirty="0" smtClean="0">
              <a:solidFill>
                <a:srgbClr val="000000"/>
              </a:solidFill>
            </a:rPr>
            <a:t> by the District Election Officer in this behalf before the campaigning commences. </a:t>
          </a:r>
          <a:endParaRPr lang="en-US" sz="2000" kern="1200" dirty="0">
            <a:solidFill>
              <a:srgbClr val="000000"/>
            </a:solidFill>
          </a:endParaRPr>
        </a:p>
      </dsp:txBody>
      <dsp:txXfrm>
        <a:off x="69680" y="133961"/>
        <a:ext cx="8090240" cy="1288040"/>
      </dsp:txXfrm>
    </dsp:sp>
    <dsp:sp modelId="{D7D58928-3B29-B14C-8621-F83086F1CECF}">
      <dsp:nvSpPr>
        <dsp:cNvPr id="0" name=""/>
        <dsp:cNvSpPr/>
      </dsp:nvSpPr>
      <dsp:spPr>
        <a:xfrm>
          <a:off x="0" y="1549281"/>
          <a:ext cx="8229600" cy="1427400"/>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solidFill>
                <a:srgbClr val="000000"/>
              </a:solidFill>
            </a:rPr>
            <a:t>Any further deployment of any additional vehicles can take place only after notice to this effect is given by the candidates or his agent well before the actual deployment of the vehicles. </a:t>
          </a:r>
          <a:endParaRPr lang="en-US" sz="2000" kern="1200">
            <a:solidFill>
              <a:srgbClr val="000000"/>
            </a:solidFill>
          </a:endParaRPr>
        </a:p>
      </dsp:txBody>
      <dsp:txXfrm>
        <a:off x="69680" y="1618961"/>
        <a:ext cx="8090240" cy="1288040"/>
      </dsp:txXfrm>
    </dsp:sp>
    <dsp:sp modelId="{20F6FE5A-2330-CC4E-A370-9C7E0BAA5926}">
      <dsp:nvSpPr>
        <dsp:cNvPr id="0" name=""/>
        <dsp:cNvSpPr/>
      </dsp:nvSpPr>
      <dsp:spPr>
        <a:xfrm>
          <a:off x="0" y="3034281"/>
          <a:ext cx="8229600" cy="1427400"/>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000000"/>
              </a:solidFill>
            </a:rPr>
            <a:t>While conveying the details of the vehicles that are being deployed for election campaign the details of the areas [</a:t>
          </a:r>
          <a:r>
            <a:rPr lang="en-US" sz="2000" kern="1200" dirty="0" err="1" smtClean="0">
              <a:solidFill>
                <a:srgbClr val="000000"/>
              </a:solidFill>
            </a:rPr>
            <a:t>tehsil</a:t>
          </a:r>
          <a:r>
            <a:rPr lang="en-US" sz="2000" kern="1200" dirty="0" smtClean="0">
              <a:solidFill>
                <a:srgbClr val="000000"/>
              </a:solidFill>
            </a:rPr>
            <a:t>(s)] in which the vehicle would operate, should also be conveyed</a:t>
          </a:r>
          <a:endParaRPr lang="en-US" sz="2000" kern="1200" dirty="0">
            <a:solidFill>
              <a:srgbClr val="000000"/>
            </a:solidFill>
          </a:endParaRPr>
        </a:p>
      </dsp:txBody>
      <dsp:txXfrm>
        <a:off x="69680" y="3103961"/>
        <a:ext cx="8090240" cy="12880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3550B-EBA1-7041-B8AD-AEEB22F049DA}">
      <dsp:nvSpPr>
        <dsp:cNvPr id="0" name=""/>
        <dsp:cNvSpPr/>
      </dsp:nvSpPr>
      <dsp:spPr>
        <a:xfrm>
          <a:off x="0" y="0"/>
          <a:ext cx="9097108" cy="1050556"/>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000000"/>
              </a:solidFill>
            </a:rPr>
            <a:t>The details so obtained should be conveyed by District Election Officer to the Election Expenditure Observers.</a:t>
          </a:r>
          <a:endParaRPr lang="en-US" sz="2000" kern="1200" dirty="0">
            <a:solidFill>
              <a:srgbClr val="000000"/>
            </a:solidFill>
          </a:endParaRPr>
        </a:p>
      </dsp:txBody>
      <dsp:txXfrm>
        <a:off x="51284" y="51284"/>
        <a:ext cx="8994540" cy="947988"/>
      </dsp:txXfrm>
    </dsp:sp>
    <dsp:sp modelId="{00803E93-359E-974D-8A73-F08CCAD9C45A}">
      <dsp:nvSpPr>
        <dsp:cNvPr id="0" name=""/>
        <dsp:cNvSpPr/>
      </dsp:nvSpPr>
      <dsp:spPr>
        <a:xfrm>
          <a:off x="0" y="1022557"/>
          <a:ext cx="9097108" cy="1245664"/>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000000"/>
              </a:solidFill>
            </a:rPr>
            <a:t>The vehicles employed for election campaign as per intimation given by the candidates or their election agents to the District Administration should not be requisitioned by the administration. </a:t>
          </a:r>
          <a:endParaRPr lang="en-US" sz="2000" kern="1200" dirty="0">
            <a:solidFill>
              <a:srgbClr val="000000"/>
            </a:solidFill>
          </a:endParaRPr>
        </a:p>
      </dsp:txBody>
      <dsp:txXfrm>
        <a:off x="60808" y="1083365"/>
        <a:ext cx="8975492" cy="1124048"/>
      </dsp:txXfrm>
    </dsp:sp>
    <dsp:sp modelId="{FC3F24F7-F68D-654B-8E5C-9C15436A17D8}">
      <dsp:nvSpPr>
        <dsp:cNvPr id="0" name=""/>
        <dsp:cNvSpPr/>
      </dsp:nvSpPr>
      <dsp:spPr>
        <a:xfrm>
          <a:off x="0" y="2311684"/>
          <a:ext cx="9097108" cy="1534808"/>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000000"/>
              </a:solidFill>
            </a:rPr>
            <a:t>Any vehicle that has not been registered for campaigning with the district administration if found being used for campaigning, shall be deemed to be unauthorized campaigning for the candidate and may attract penal provisions of Chapter IX A of the Indian Penal Code and shall therefore be immediately taken out of the campaigning exercise</a:t>
          </a:r>
          <a:endParaRPr lang="en-US" sz="2000" kern="1200" dirty="0">
            <a:solidFill>
              <a:srgbClr val="000000"/>
            </a:solidFill>
          </a:endParaRPr>
        </a:p>
      </dsp:txBody>
      <dsp:txXfrm>
        <a:off x="74923" y="2386607"/>
        <a:ext cx="8947262" cy="1384962"/>
      </dsp:txXfrm>
    </dsp:sp>
    <dsp:sp modelId="{7927363F-E2CF-B641-91E5-B6141FA867AF}">
      <dsp:nvSpPr>
        <dsp:cNvPr id="0" name=""/>
        <dsp:cNvSpPr/>
      </dsp:nvSpPr>
      <dsp:spPr>
        <a:xfrm>
          <a:off x="0" y="3855147"/>
          <a:ext cx="9097108" cy="670815"/>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000000"/>
              </a:solidFill>
              <a:hlinkClick xmlns:r="http://schemas.openxmlformats.org/officeDocument/2006/relationships" r:id="rId1" action="ppaction://hlinkfile"/>
            </a:rPr>
            <a:t>(Instruction Sl. No. 59 EC letter No.437/6/97-PLN-III Dated 18.03.1997)</a:t>
          </a:r>
          <a:endParaRPr lang="en-US" sz="2000" kern="1200" dirty="0">
            <a:solidFill>
              <a:srgbClr val="000000"/>
            </a:solidFill>
          </a:endParaRPr>
        </a:p>
      </dsp:txBody>
      <dsp:txXfrm>
        <a:off x="32746" y="3887893"/>
        <a:ext cx="9031616" cy="605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65F06-A355-AF42-B6E3-B7D6614F33F8}">
      <dsp:nvSpPr>
        <dsp:cNvPr id="0" name=""/>
        <dsp:cNvSpPr/>
      </dsp:nvSpPr>
      <dsp:spPr>
        <a:xfrm>
          <a:off x="0" y="2773"/>
          <a:ext cx="10585939" cy="2918835"/>
        </a:xfrm>
        <a:prstGeom prst="roundRect">
          <a:avLst/>
        </a:prstGeom>
        <a:solidFill>
          <a:schemeClr val="accent1">
            <a:lumMod val="60000"/>
            <a:lumOff val="40000"/>
            <a:alpha val="9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solidFill>
                <a:schemeClr val="tx1"/>
              </a:solidFill>
            </a:rPr>
            <a:t>All parties and candidates shall avoid scrupulously all activities which are </a:t>
          </a:r>
          <a:r>
            <a:rPr lang="en-US" sz="2600" kern="1200" dirty="0" smtClean="0">
              <a:solidFill>
                <a:srgbClr val="FF0000"/>
              </a:solidFill>
            </a:rPr>
            <a:t>“corrupt practices</a:t>
          </a:r>
          <a:r>
            <a:rPr lang="en-US" sz="2600" kern="1200" dirty="0" smtClean="0">
              <a:solidFill>
                <a:schemeClr val="tx1"/>
              </a:solidFill>
            </a:rPr>
            <a:t>” and offences under the election law, such as bribing of voters, intimidation of voters, impersonation of voters, canvassing within 100 meters of polling stations,  holding public meetings during the period of 48 hours ending with the hour fixed for the close of the poll, and the transport and conveyance of voters to and from polling station.</a:t>
          </a:r>
          <a:endParaRPr lang="en-US" sz="2600" kern="1200" dirty="0">
            <a:solidFill>
              <a:schemeClr val="tx1"/>
            </a:solidFill>
          </a:endParaRPr>
        </a:p>
      </dsp:txBody>
      <dsp:txXfrm>
        <a:off x="142486" y="145259"/>
        <a:ext cx="10300967" cy="2633863"/>
      </dsp:txXfrm>
    </dsp:sp>
    <dsp:sp modelId="{BB2EAFB9-B44C-BB4D-BD2C-C1D00E8F6FAA}">
      <dsp:nvSpPr>
        <dsp:cNvPr id="0" name=""/>
        <dsp:cNvSpPr/>
      </dsp:nvSpPr>
      <dsp:spPr>
        <a:xfrm>
          <a:off x="0" y="2932985"/>
          <a:ext cx="10585939" cy="2107508"/>
        </a:xfrm>
        <a:prstGeom prst="roundRect">
          <a:avLst/>
        </a:prstGeom>
        <a:solidFill>
          <a:schemeClr val="accent1">
            <a:lumMod val="40000"/>
            <a:lumOff val="60000"/>
            <a:alpha val="5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solidFill>
                <a:schemeClr val="tx1"/>
              </a:solidFill>
            </a:rPr>
            <a:t>The right of every individual for peaceful and undisturbed home-life shall be respected, however much the political parties or candidates may resent his political opinions or activities. </a:t>
          </a:r>
          <a:r>
            <a:rPr lang="en-US" sz="2600" kern="1200" dirty="0" err="1" smtClean="0">
              <a:solidFill>
                <a:schemeClr val="tx1"/>
              </a:solidFill>
            </a:rPr>
            <a:t>Organising</a:t>
          </a:r>
          <a:r>
            <a:rPr lang="en-US" sz="2600" kern="1200" dirty="0" smtClean="0">
              <a:solidFill>
                <a:schemeClr val="tx1"/>
              </a:solidFill>
            </a:rPr>
            <a:t> demonstrations or picketing before the houses of individuals by way of protesting against their opinions or activities shall not be resorted to under any circumstances.</a:t>
          </a:r>
          <a:endParaRPr lang="en-US" sz="2600" kern="1200" dirty="0">
            <a:solidFill>
              <a:schemeClr val="tx1"/>
            </a:solidFill>
          </a:endParaRPr>
        </a:p>
      </dsp:txBody>
      <dsp:txXfrm>
        <a:off x="102880" y="3035865"/>
        <a:ext cx="10380179" cy="19017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DA0EB-13AC-2C4F-9387-09B94FD7A1CC}">
      <dsp:nvSpPr>
        <dsp:cNvPr id="0" name=""/>
        <dsp:cNvSpPr/>
      </dsp:nvSpPr>
      <dsp:spPr>
        <a:xfrm>
          <a:off x="0" y="0"/>
          <a:ext cx="8229600" cy="2489994"/>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rgbClr val="000000"/>
              </a:solidFill>
              <a:latin typeface="Calibri Light" panose="020F0302020204030204" pitchFamily="34" charset="0"/>
              <a:cs typeface="Calibri Light" panose="020F0302020204030204" pitchFamily="34" charset="0"/>
            </a:rPr>
            <a:t>No leader of a political party shall use private fixed-wing aircraft and helicopters for the purposes of supervising and monitoring the polling and counting process on the </a:t>
          </a:r>
          <a:r>
            <a:rPr lang="en-US" sz="2800" b="1" kern="1200" dirty="0" smtClean="0">
              <a:solidFill>
                <a:schemeClr val="tx2">
                  <a:lumMod val="75000"/>
                </a:schemeClr>
              </a:solidFill>
              <a:latin typeface="Calibri Light" panose="020F0302020204030204" pitchFamily="34" charset="0"/>
              <a:cs typeface="Calibri Light" panose="020F0302020204030204" pitchFamily="34" charset="0"/>
            </a:rPr>
            <a:t>days of poll and counting</a:t>
          </a:r>
          <a:endParaRPr lang="en-US" sz="2800" b="1" kern="1200" dirty="0">
            <a:solidFill>
              <a:schemeClr val="tx2">
                <a:lumMod val="75000"/>
              </a:schemeClr>
            </a:solidFill>
            <a:latin typeface="Calibri Light" panose="020F0302020204030204" pitchFamily="34" charset="0"/>
            <a:cs typeface="Calibri Light" panose="020F0302020204030204" pitchFamily="34" charset="0"/>
          </a:endParaRPr>
        </a:p>
      </dsp:txBody>
      <dsp:txXfrm>
        <a:off x="121551" y="121551"/>
        <a:ext cx="7986498" cy="2246892"/>
      </dsp:txXfrm>
    </dsp:sp>
    <dsp:sp modelId="{40599097-BC33-8145-AB4D-8026110708A8}">
      <dsp:nvSpPr>
        <dsp:cNvPr id="0" name=""/>
        <dsp:cNvSpPr/>
      </dsp:nvSpPr>
      <dsp:spPr>
        <a:xfrm>
          <a:off x="0" y="2490880"/>
          <a:ext cx="8229600" cy="1309565"/>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solidFill>
                <a:srgbClr val="000000"/>
              </a:solidFill>
              <a:latin typeface="Calibri"/>
              <a:cs typeface="Calibri"/>
            </a:rPr>
            <a:t>(Instruction SL. No. 64, EC Letter No. 4/2001/JS-II, dated 08/05/2001)</a:t>
          </a:r>
          <a:endParaRPr lang="en-US" sz="2300" b="1" kern="1200" dirty="0">
            <a:solidFill>
              <a:srgbClr val="000000"/>
            </a:solidFill>
            <a:latin typeface="Calibri"/>
            <a:cs typeface="Calibri"/>
          </a:endParaRPr>
        </a:p>
      </dsp:txBody>
      <dsp:txXfrm>
        <a:off x="63928" y="2554808"/>
        <a:ext cx="8101744" cy="118170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071FB-36FB-8A4A-8100-146D9E06C0E0}">
      <dsp:nvSpPr>
        <dsp:cNvPr id="0" name=""/>
        <dsp:cNvSpPr/>
      </dsp:nvSpPr>
      <dsp:spPr>
        <a:xfrm>
          <a:off x="-5790517" y="-886259"/>
          <a:ext cx="6893793" cy="6893793"/>
        </a:xfrm>
        <a:prstGeom prst="blockArc">
          <a:avLst>
            <a:gd name="adj1" fmla="val 18900000"/>
            <a:gd name="adj2" fmla="val 2700000"/>
            <a:gd name="adj3" fmla="val 313"/>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55C75D-CE70-D840-AF33-7B6A345619F6}">
      <dsp:nvSpPr>
        <dsp:cNvPr id="0" name=""/>
        <dsp:cNvSpPr/>
      </dsp:nvSpPr>
      <dsp:spPr>
        <a:xfrm>
          <a:off x="411051" y="269686"/>
          <a:ext cx="8661063" cy="539167"/>
        </a:xfrm>
        <a:prstGeom prst="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27964"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000000"/>
              </a:solidFill>
              <a:latin typeface="Calibri"/>
              <a:cs typeface="Calibri"/>
            </a:rPr>
            <a:t>Hiring/procuring/use of vehicles for free conveyance of voters is corrupt practice</a:t>
          </a:r>
          <a:endParaRPr lang="en-US" sz="1800" b="1" kern="1200" dirty="0">
            <a:solidFill>
              <a:srgbClr val="000000"/>
            </a:solidFill>
            <a:latin typeface="Calibri"/>
            <a:cs typeface="Calibri"/>
          </a:endParaRPr>
        </a:p>
      </dsp:txBody>
      <dsp:txXfrm>
        <a:off x="411051" y="269686"/>
        <a:ext cx="8661063" cy="539167"/>
      </dsp:txXfrm>
    </dsp:sp>
    <dsp:sp modelId="{0A9A7A52-F72C-444E-BCF8-11195C632D40}">
      <dsp:nvSpPr>
        <dsp:cNvPr id="0" name=""/>
        <dsp:cNvSpPr/>
      </dsp:nvSpPr>
      <dsp:spPr>
        <a:xfrm>
          <a:off x="74071" y="202290"/>
          <a:ext cx="673959" cy="67395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B8BFF-C0FB-2E42-8561-34F9CB798820}">
      <dsp:nvSpPr>
        <dsp:cNvPr id="0" name=""/>
        <dsp:cNvSpPr/>
      </dsp:nvSpPr>
      <dsp:spPr>
        <a:xfrm>
          <a:off x="854553" y="984908"/>
          <a:ext cx="8217561" cy="726021"/>
        </a:xfrm>
        <a:prstGeom prst="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27964"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000000"/>
              </a:solidFill>
              <a:latin typeface="Calibri"/>
              <a:cs typeface="Calibri"/>
            </a:rPr>
            <a:t>Each contesting candidate is entitled to one vehicle for own use, one vehicle for election agent and one vehicle for use of his party or workers for entire  Assembly Constituency</a:t>
          </a:r>
          <a:endParaRPr lang="en-US" sz="1800" b="1" kern="1200" dirty="0">
            <a:solidFill>
              <a:srgbClr val="000000"/>
            </a:solidFill>
            <a:latin typeface="Calibri"/>
            <a:cs typeface="Calibri"/>
          </a:endParaRPr>
        </a:p>
      </dsp:txBody>
      <dsp:txXfrm>
        <a:off x="854553" y="984908"/>
        <a:ext cx="8217561" cy="726021"/>
      </dsp:txXfrm>
    </dsp:sp>
    <dsp:sp modelId="{0BDC53D5-C9DA-9D43-B57F-3B18514DF987}">
      <dsp:nvSpPr>
        <dsp:cNvPr id="0" name=""/>
        <dsp:cNvSpPr/>
      </dsp:nvSpPr>
      <dsp:spPr>
        <a:xfrm>
          <a:off x="517573" y="1010939"/>
          <a:ext cx="673959" cy="67395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30B554-A4ED-1545-903C-D2C896CD226B}">
      <dsp:nvSpPr>
        <dsp:cNvPr id="0" name=""/>
        <dsp:cNvSpPr/>
      </dsp:nvSpPr>
      <dsp:spPr>
        <a:xfrm>
          <a:off x="1057356" y="1886984"/>
          <a:ext cx="8014758" cy="539167"/>
        </a:xfrm>
        <a:prstGeom prst="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27964"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000000"/>
              </a:solidFill>
              <a:latin typeface="Calibri"/>
              <a:cs typeface="Calibri"/>
            </a:rPr>
            <a:t>Permit for above indicated vehicles will be issued by DM/RO and must affix on the vehicles.</a:t>
          </a:r>
          <a:endParaRPr lang="en-US" sz="1800" b="1" kern="1200" dirty="0">
            <a:solidFill>
              <a:srgbClr val="000000"/>
            </a:solidFill>
            <a:latin typeface="Calibri"/>
            <a:cs typeface="Calibri"/>
          </a:endParaRPr>
        </a:p>
      </dsp:txBody>
      <dsp:txXfrm>
        <a:off x="1057356" y="1886984"/>
        <a:ext cx="8014758" cy="539167"/>
      </dsp:txXfrm>
    </dsp:sp>
    <dsp:sp modelId="{6FDF9967-C496-C146-ADE1-DB9B35A4D521}">
      <dsp:nvSpPr>
        <dsp:cNvPr id="0" name=""/>
        <dsp:cNvSpPr/>
      </dsp:nvSpPr>
      <dsp:spPr>
        <a:xfrm>
          <a:off x="720376" y="1819589"/>
          <a:ext cx="673959" cy="67395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791F0B-C3BB-5C48-8A2F-D073D645B918}">
      <dsp:nvSpPr>
        <dsp:cNvPr id="0" name=""/>
        <dsp:cNvSpPr/>
      </dsp:nvSpPr>
      <dsp:spPr>
        <a:xfrm>
          <a:off x="1057356" y="2695122"/>
          <a:ext cx="8014758" cy="539167"/>
        </a:xfrm>
        <a:prstGeom prst="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27964"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000000"/>
              </a:solidFill>
              <a:latin typeface="Calibri"/>
              <a:cs typeface="Calibri"/>
            </a:rPr>
            <a:t>No vehicle except with permit will be allowed for use</a:t>
          </a:r>
          <a:endParaRPr lang="en-US" sz="1800" b="1" kern="1200" dirty="0">
            <a:solidFill>
              <a:srgbClr val="000000"/>
            </a:solidFill>
            <a:latin typeface="Calibri"/>
            <a:cs typeface="Calibri"/>
          </a:endParaRPr>
        </a:p>
      </dsp:txBody>
      <dsp:txXfrm>
        <a:off x="1057356" y="2695122"/>
        <a:ext cx="8014758" cy="539167"/>
      </dsp:txXfrm>
    </dsp:sp>
    <dsp:sp modelId="{5818CEC7-8DB0-4641-8E8F-115B541AFFE3}">
      <dsp:nvSpPr>
        <dsp:cNvPr id="0" name=""/>
        <dsp:cNvSpPr/>
      </dsp:nvSpPr>
      <dsp:spPr>
        <a:xfrm>
          <a:off x="720376" y="2627726"/>
          <a:ext cx="673959" cy="67395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600175-7E2D-4D4D-AA0C-F72E9E8E6ED5}">
      <dsp:nvSpPr>
        <dsp:cNvPr id="0" name=""/>
        <dsp:cNvSpPr/>
      </dsp:nvSpPr>
      <dsp:spPr>
        <a:xfrm>
          <a:off x="854553" y="3503771"/>
          <a:ext cx="8217561" cy="539167"/>
        </a:xfrm>
        <a:prstGeom prst="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27964"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000000"/>
              </a:solidFill>
              <a:latin typeface="Calibri"/>
              <a:cs typeface="Calibri"/>
            </a:rPr>
            <a:t>No vehicle with more than four wheels will be allowed for Candidates/workers/Parties </a:t>
          </a:r>
          <a:endParaRPr lang="en-US" sz="1800" b="1" kern="1200" dirty="0">
            <a:solidFill>
              <a:srgbClr val="000000"/>
            </a:solidFill>
            <a:latin typeface="Calibri"/>
            <a:cs typeface="Calibri"/>
          </a:endParaRPr>
        </a:p>
      </dsp:txBody>
      <dsp:txXfrm>
        <a:off x="854553" y="3503771"/>
        <a:ext cx="8217561" cy="539167"/>
      </dsp:txXfrm>
    </dsp:sp>
    <dsp:sp modelId="{7FC2AB90-52D1-754D-8F7C-A2E552AF0D98}">
      <dsp:nvSpPr>
        <dsp:cNvPr id="0" name=""/>
        <dsp:cNvSpPr/>
      </dsp:nvSpPr>
      <dsp:spPr>
        <a:xfrm>
          <a:off x="517573" y="3436375"/>
          <a:ext cx="673959" cy="67395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AEF7B-599F-AB44-BE7D-3C31E8FAC197}">
      <dsp:nvSpPr>
        <dsp:cNvPr id="0" name=""/>
        <dsp:cNvSpPr/>
      </dsp:nvSpPr>
      <dsp:spPr>
        <a:xfrm>
          <a:off x="411051" y="4312420"/>
          <a:ext cx="8661063" cy="539167"/>
        </a:xfrm>
        <a:prstGeom prst="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27964"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0000"/>
              </a:solidFill>
              <a:latin typeface="Calibri"/>
              <a:cs typeface="Calibri"/>
            </a:rPr>
            <a:t>Not more than 5 persons including driver will be allowed.</a:t>
          </a:r>
        </a:p>
      </dsp:txBody>
      <dsp:txXfrm>
        <a:off x="411051" y="4312420"/>
        <a:ext cx="8661063" cy="539167"/>
      </dsp:txXfrm>
    </dsp:sp>
    <dsp:sp modelId="{44CA7586-58A1-C141-ADAB-5754C4BD5D7F}">
      <dsp:nvSpPr>
        <dsp:cNvPr id="0" name=""/>
        <dsp:cNvSpPr/>
      </dsp:nvSpPr>
      <dsp:spPr>
        <a:xfrm>
          <a:off x="74071" y="4245024"/>
          <a:ext cx="673959" cy="67395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DB2B6-55FD-0446-9233-0DD82CA251A6}">
      <dsp:nvSpPr>
        <dsp:cNvPr id="0" name=""/>
        <dsp:cNvSpPr/>
      </dsp:nvSpPr>
      <dsp:spPr>
        <a:xfrm>
          <a:off x="753384" y="2145532"/>
          <a:ext cx="1761165" cy="2000909"/>
        </a:xfrm>
        <a:custGeom>
          <a:avLst/>
          <a:gdLst/>
          <a:ahLst/>
          <a:cxnLst/>
          <a:rect l="0" t="0" r="0" b="0"/>
          <a:pathLst>
            <a:path>
              <a:moveTo>
                <a:pt x="0" y="0"/>
              </a:moveTo>
              <a:lnTo>
                <a:pt x="880582" y="0"/>
              </a:lnTo>
              <a:lnTo>
                <a:pt x="880582" y="2000909"/>
              </a:lnTo>
              <a:lnTo>
                <a:pt x="1761165" y="2000909"/>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a:lnSpc>
              <a:spcPct val="90000"/>
            </a:lnSpc>
            <a:spcBef>
              <a:spcPct val="0"/>
            </a:spcBef>
            <a:spcAft>
              <a:spcPct val="35000"/>
            </a:spcAft>
          </a:pPr>
          <a:endParaRPr lang="en-US" sz="2300" b="1" kern="1200">
            <a:solidFill>
              <a:srgbClr val="000000"/>
            </a:solidFill>
            <a:latin typeface="Cambria"/>
            <a:cs typeface="Cambria"/>
          </a:endParaRPr>
        </a:p>
      </dsp:txBody>
      <dsp:txXfrm>
        <a:off x="1567327" y="3079348"/>
        <a:ext cx="133279" cy="133279"/>
      </dsp:txXfrm>
    </dsp:sp>
    <dsp:sp modelId="{71DAADFE-FB09-524D-A4E2-82885D26E78A}">
      <dsp:nvSpPr>
        <dsp:cNvPr id="0" name=""/>
        <dsp:cNvSpPr/>
      </dsp:nvSpPr>
      <dsp:spPr>
        <a:xfrm>
          <a:off x="753384" y="2145532"/>
          <a:ext cx="1761165" cy="1059179"/>
        </a:xfrm>
        <a:custGeom>
          <a:avLst/>
          <a:gdLst/>
          <a:ahLst/>
          <a:cxnLst/>
          <a:rect l="0" t="0" r="0" b="0"/>
          <a:pathLst>
            <a:path>
              <a:moveTo>
                <a:pt x="0" y="0"/>
              </a:moveTo>
              <a:lnTo>
                <a:pt x="880582" y="0"/>
              </a:lnTo>
              <a:lnTo>
                <a:pt x="880582" y="1059179"/>
              </a:lnTo>
              <a:lnTo>
                <a:pt x="1761165" y="1059179"/>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a:lnSpc>
              <a:spcPct val="90000"/>
            </a:lnSpc>
            <a:spcBef>
              <a:spcPct val="0"/>
            </a:spcBef>
            <a:spcAft>
              <a:spcPct val="35000"/>
            </a:spcAft>
          </a:pPr>
          <a:endParaRPr lang="en-US" sz="2300" b="1" kern="1200">
            <a:solidFill>
              <a:srgbClr val="000000"/>
            </a:solidFill>
            <a:latin typeface="Cambria"/>
            <a:cs typeface="Cambria"/>
          </a:endParaRPr>
        </a:p>
      </dsp:txBody>
      <dsp:txXfrm>
        <a:off x="1582588" y="2623744"/>
        <a:ext cx="102756" cy="102756"/>
      </dsp:txXfrm>
    </dsp:sp>
    <dsp:sp modelId="{EC69DB8A-2C4E-4A46-815E-5CDFD8682499}">
      <dsp:nvSpPr>
        <dsp:cNvPr id="0" name=""/>
        <dsp:cNvSpPr/>
      </dsp:nvSpPr>
      <dsp:spPr>
        <a:xfrm>
          <a:off x="753384" y="2145532"/>
          <a:ext cx="1761165" cy="117448"/>
        </a:xfrm>
        <a:custGeom>
          <a:avLst/>
          <a:gdLst/>
          <a:ahLst/>
          <a:cxnLst/>
          <a:rect l="0" t="0" r="0" b="0"/>
          <a:pathLst>
            <a:path>
              <a:moveTo>
                <a:pt x="0" y="0"/>
              </a:moveTo>
              <a:lnTo>
                <a:pt x="880582" y="0"/>
              </a:lnTo>
              <a:lnTo>
                <a:pt x="880582" y="117448"/>
              </a:lnTo>
              <a:lnTo>
                <a:pt x="1761165" y="117448"/>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a:lnSpc>
              <a:spcPct val="90000"/>
            </a:lnSpc>
            <a:spcBef>
              <a:spcPct val="0"/>
            </a:spcBef>
            <a:spcAft>
              <a:spcPct val="35000"/>
            </a:spcAft>
          </a:pPr>
          <a:endParaRPr lang="en-US" sz="2300" b="1" kern="1200">
            <a:solidFill>
              <a:srgbClr val="000000"/>
            </a:solidFill>
            <a:latin typeface="Cambria"/>
            <a:cs typeface="Cambria"/>
          </a:endParaRPr>
        </a:p>
      </dsp:txBody>
      <dsp:txXfrm>
        <a:off x="1589840" y="2160130"/>
        <a:ext cx="88253" cy="88253"/>
      </dsp:txXfrm>
    </dsp:sp>
    <dsp:sp modelId="{720F7DA4-FBFF-7E48-A0D3-8830C9DB0CA8}">
      <dsp:nvSpPr>
        <dsp:cNvPr id="0" name=""/>
        <dsp:cNvSpPr/>
      </dsp:nvSpPr>
      <dsp:spPr>
        <a:xfrm>
          <a:off x="753384" y="1321250"/>
          <a:ext cx="1761165" cy="824281"/>
        </a:xfrm>
        <a:custGeom>
          <a:avLst/>
          <a:gdLst/>
          <a:ahLst/>
          <a:cxnLst/>
          <a:rect l="0" t="0" r="0" b="0"/>
          <a:pathLst>
            <a:path>
              <a:moveTo>
                <a:pt x="0" y="824281"/>
              </a:moveTo>
              <a:lnTo>
                <a:pt x="880582" y="824281"/>
              </a:lnTo>
              <a:lnTo>
                <a:pt x="880582" y="0"/>
              </a:lnTo>
              <a:lnTo>
                <a:pt x="1761165" y="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a:lnSpc>
              <a:spcPct val="90000"/>
            </a:lnSpc>
            <a:spcBef>
              <a:spcPct val="0"/>
            </a:spcBef>
            <a:spcAft>
              <a:spcPct val="35000"/>
            </a:spcAft>
          </a:pPr>
          <a:endParaRPr lang="en-US" sz="2300" b="1" kern="1200">
            <a:solidFill>
              <a:srgbClr val="000000"/>
            </a:solidFill>
            <a:latin typeface="Cambria"/>
            <a:cs typeface="Cambria"/>
          </a:endParaRPr>
        </a:p>
      </dsp:txBody>
      <dsp:txXfrm>
        <a:off x="1585354" y="1684778"/>
        <a:ext cx="97225" cy="97225"/>
      </dsp:txXfrm>
    </dsp:sp>
    <dsp:sp modelId="{43C0D289-DB84-1044-AE7A-D2F2D24A0094}">
      <dsp:nvSpPr>
        <dsp:cNvPr id="0" name=""/>
        <dsp:cNvSpPr/>
      </dsp:nvSpPr>
      <dsp:spPr>
        <a:xfrm>
          <a:off x="753384" y="379520"/>
          <a:ext cx="1761165" cy="1766012"/>
        </a:xfrm>
        <a:custGeom>
          <a:avLst/>
          <a:gdLst/>
          <a:ahLst/>
          <a:cxnLst/>
          <a:rect l="0" t="0" r="0" b="0"/>
          <a:pathLst>
            <a:path>
              <a:moveTo>
                <a:pt x="0" y="1766012"/>
              </a:moveTo>
              <a:lnTo>
                <a:pt x="880582" y="1766012"/>
              </a:lnTo>
              <a:lnTo>
                <a:pt x="880582" y="0"/>
              </a:lnTo>
              <a:lnTo>
                <a:pt x="1761165" y="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a:lnSpc>
              <a:spcPct val="90000"/>
            </a:lnSpc>
            <a:spcBef>
              <a:spcPct val="0"/>
            </a:spcBef>
            <a:spcAft>
              <a:spcPct val="35000"/>
            </a:spcAft>
          </a:pPr>
          <a:endParaRPr lang="en-US" sz="2300" b="1" kern="1200">
            <a:solidFill>
              <a:srgbClr val="000000"/>
            </a:solidFill>
            <a:latin typeface="Cambria"/>
            <a:cs typeface="Cambria"/>
          </a:endParaRPr>
        </a:p>
      </dsp:txBody>
      <dsp:txXfrm>
        <a:off x="1571614" y="1200174"/>
        <a:ext cx="124704" cy="124704"/>
      </dsp:txXfrm>
    </dsp:sp>
    <dsp:sp modelId="{36A671D0-6864-024B-B76D-AFA3D8CF79CB}">
      <dsp:nvSpPr>
        <dsp:cNvPr id="0" name=""/>
        <dsp:cNvSpPr/>
      </dsp:nvSpPr>
      <dsp:spPr>
        <a:xfrm rot="16200000">
          <a:off x="-1605898" y="1768840"/>
          <a:ext cx="3965181" cy="753384"/>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Announcement of following is prohibited</a:t>
          </a:r>
          <a:endParaRPr lang="en-US" sz="2300" b="1" kern="1200" dirty="0">
            <a:solidFill>
              <a:srgbClr val="000000"/>
            </a:solidFill>
            <a:latin typeface="Cambria"/>
            <a:cs typeface="Cambria"/>
          </a:endParaRPr>
        </a:p>
      </dsp:txBody>
      <dsp:txXfrm>
        <a:off x="-1605898" y="1768840"/>
        <a:ext cx="3965181" cy="753384"/>
      </dsp:txXfrm>
    </dsp:sp>
    <dsp:sp modelId="{D6F6D103-1D3E-D44B-9AE5-D01A71F636C0}">
      <dsp:nvSpPr>
        <dsp:cNvPr id="0" name=""/>
        <dsp:cNvSpPr/>
      </dsp:nvSpPr>
      <dsp:spPr>
        <a:xfrm>
          <a:off x="2514549" y="2828"/>
          <a:ext cx="4448105" cy="753384"/>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b="1" kern="1200" smtClean="0">
              <a:solidFill>
                <a:srgbClr val="000000"/>
              </a:solidFill>
              <a:latin typeface="Cambria"/>
              <a:cs typeface="Cambria"/>
            </a:rPr>
            <a:t>New projects </a:t>
          </a:r>
          <a:endParaRPr lang="en-US" sz="2300" b="1" kern="1200">
            <a:solidFill>
              <a:srgbClr val="000000"/>
            </a:solidFill>
            <a:latin typeface="Cambria"/>
            <a:cs typeface="Cambria"/>
          </a:endParaRPr>
        </a:p>
      </dsp:txBody>
      <dsp:txXfrm>
        <a:off x="2514549" y="2828"/>
        <a:ext cx="4448105" cy="753384"/>
      </dsp:txXfrm>
    </dsp:sp>
    <dsp:sp modelId="{6559D0F3-9890-EB42-8BB8-87E04AB5F4C6}">
      <dsp:nvSpPr>
        <dsp:cNvPr id="0" name=""/>
        <dsp:cNvSpPr/>
      </dsp:nvSpPr>
      <dsp:spPr>
        <a:xfrm>
          <a:off x="2514549" y="944558"/>
          <a:ext cx="4448105" cy="753384"/>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da-DK" sz="2300" b="1" kern="1200" smtClean="0">
              <a:solidFill>
                <a:srgbClr val="000000"/>
              </a:solidFill>
              <a:latin typeface="Cambria"/>
              <a:cs typeface="Cambria"/>
            </a:rPr>
            <a:t>Programme </a:t>
          </a:r>
          <a:endParaRPr lang="da-DK" sz="2300" b="1" kern="1200">
            <a:solidFill>
              <a:srgbClr val="000000"/>
            </a:solidFill>
            <a:latin typeface="Cambria"/>
            <a:cs typeface="Cambria"/>
          </a:endParaRPr>
        </a:p>
      </dsp:txBody>
      <dsp:txXfrm>
        <a:off x="2514549" y="944558"/>
        <a:ext cx="4448105" cy="753384"/>
      </dsp:txXfrm>
    </dsp:sp>
    <dsp:sp modelId="{A77536FB-5D58-164D-97AB-DFC977C9E609}">
      <dsp:nvSpPr>
        <dsp:cNvPr id="0" name=""/>
        <dsp:cNvSpPr/>
      </dsp:nvSpPr>
      <dsp:spPr>
        <a:xfrm>
          <a:off x="2514549" y="1886289"/>
          <a:ext cx="4448105" cy="753384"/>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Concessions </a:t>
          </a:r>
          <a:endParaRPr lang="en-US" sz="2300" b="1" kern="1200" dirty="0">
            <a:solidFill>
              <a:srgbClr val="000000"/>
            </a:solidFill>
            <a:latin typeface="Cambria"/>
            <a:cs typeface="Cambria"/>
          </a:endParaRPr>
        </a:p>
      </dsp:txBody>
      <dsp:txXfrm>
        <a:off x="2514549" y="1886289"/>
        <a:ext cx="4448105" cy="753384"/>
      </dsp:txXfrm>
    </dsp:sp>
    <dsp:sp modelId="{124E8D77-4190-0049-B94A-D7B8CEA019DE}">
      <dsp:nvSpPr>
        <dsp:cNvPr id="0" name=""/>
        <dsp:cNvSpPr/>
      </dsp:nvSpPr>
      <dsp:spPr>
        <a:xfrm>
          <a:off x="2514549" y="2828019"/>
          <a:ext cx="4448105" cy="753384"/>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Financial grants in any form</a:t>
          </a:r>
          <a:endParaRPr lang="en-US" sz="2300" b="1" kern="1200" dirty="0">
            <a:solidFill>
              <a:srgbClr val="000000"/>
            </a:solidFill>
            <a:latin typeface="Cambria"/>
            <a:cs typeface="Cambria"/>
          </a:endParaRPr>
        </a:p>
      </dsp:txBody>
      <dsp:txXfrm>
        <a:off x="2514549" y="2828019"/>
        <a:ext cx="4448105" cy="753384"/>
      </dsp:txXfrm>
    </dsp:sp>
    <dsp:sp modelId="{EB46C134-31EC-1142-B099-09C6B46AC332}">
      <dsp:nvSpPr>
        <dsp:cNvPr id="0" name=""/>
        <dsp:cNvSpPr/>
      </dsp:nvSpPr>
      <dsp:spPr>
        <a:xfrm>
          <a:off x="2514549" y="3769750"/>
          <a:ext cx="4448105" cy="753384"/>
        </a:xfrm>
        <a:prstGeom prst="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Promises which have the effect of influencing the voters </a:t>
          </a:r>
          <a:endParaRPr lang="en-US" sz="2300" b="1" kern="1200" dirty="0">
            <a:solidFill>
              <a:srgbClr val="000000"/>
            </a:solidFill>
            <a:latin typeface="Cambria"/>
            <a:cs typeface="Cambria"/>
          </a:endParaRPr>
        </a:p>
      </dsp:txBody>
      <dsp:txXfrm>
        <a:off x="2514549" y="3769750"/>
        <a:ext cx="4448105" cy="75338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1CAF9-6A69-AC4A-9662-B693550B47BD}">
      <dsp:nvSpPr>
        <dsp:cNvPr id="0" name=""/>
        <dsp:cNvSpPr/>
      </dsp:nvSpPr>
      <dsp:spPr>
        <a:xfrm>
          <a:off x="0" y="0"/>
          <a:ext cx="4525963" cy="4525963"/>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E7F943B-D5D2-8A42-A43E-87F319DBC57E}">
      <dsp:nvSpPr>
        <dsp:cNvPr id="0" name=""/>
        <dsp:cNvSpPr/>
      </dsp:nvSpPr>
      <dsp:spPr>
        <a:xfrm>
          <a:off x="2262981" y="0"/>
          <a:ext cx="5966618" cy="4525963"/>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latin typeface="Cambria"/>
              <a:cs typeface="Cambria"/>
            </a:rPr>
            <a:t>Prior approval of the Commission is needed for announcement of relief/benefits under any policy, fiscal measures, taxation related issues etc.</a:t>
          </a:r>
          <a:endParaRPr lang="en-US" sz="2300" b="1" kern="1200" dirty="0">
            <a:solidFill>
              <a:srgbClr val="000000"/>
            </a:solidFill>
            <a:latin typeface="Cambria"/>
            <a:cs typeface="Cambria"/>
          </a:endParaRPr>
        </a:p>
      </dsp:txBody>
      <dsp:txXfrm>
        <a:off x="2262981" y="0"/>
        <a:ext cx="5966618" cy="1357791"/>
      </dsp:txXfrm>
    </dsp:sp>
    <dsp:sp modelId="{80928FD0-81C6-A34B-8D6D-2AEFD47D3CF6}">
      <dsp:nvSpPr>
        <dsp:cNvPr id="0" name=""/>
        <dsp:cNvSpPr/>
      </dsp:nvSpPr>
      <dsp:spPr>
        <a:xfrm>
          <a:off x="792044" y="1357791"/>
          <a:ext cx="2941873" cy="2941873"/>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20A63A2-3760-CA46-B820-5EDC68DD836C}">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smtClean="0">
              <a:solidFill>
                <a:srgbClr val="000000"/>
              </a:solidFill>
              <a:latin typeface="Cambria"/>
              <a:cs typeface="Cambria"/>
            </a:rPr>
            <a:t>Restrictions apply equally to new schemes and also ongoing schemes. </a:t>
          </a:r>
          <a:endParaRPr lang="en-US" sz="2300" b="1" kern="1200">
            <a:solidFill>
              <a:srgbClr val="000000"/>
            </a:solidFill>
            <a:latin typeface="Cambria"/>
            <a:cs typeface="Cambria"/>
          </a:endParaRPr>
        </a:p>
      </dsp:txBody>
      <dsp:txXfrm>
        <a:off x="2262981" y="1357791"/>
        <a:ext cx="5966618" cy="1357787"/>
      </dsp:txXfrm>
    </dsp:sp>
    <dsp:sp modelId="{E80D066A-C531-2F4D-A426-5BC8FA7679D4}">
      <dsp:nvSpPr>
        <dsp:cNvPr id="0" name=""/>
        <dsp:cNvSpPr/>
      </dsp:nvSpPr>
      <dsp:spPr>
        <a:xfrm>
          <a:off x="1584087" y="2715579"/>
          <a:ext cx="1357787" cy="1357787"/>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B2481F5-A497-DB4A-A8AC-5DA4C161B913}">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smtClean="0">
              <a:solidFill>
                <a:srgbClr val="000000"/>
              </a:solidFill>
              <a:latin typeface="Cambria"/>
              <a:cs typeface="Cambria"/>
            </a:rPr>
            <a:t>RBI may continue to take decisions unhindered on monetary policy issues</a:t>
          </a:r>
          <a:endParaRPr lang="en-US" sz="2300" b="1" kern="1200">
            <a:solidFill>
              <a:srgbClr val="000000"/>
            </a:solidFill>
            <a:latin typeface="Cambria"/>
            <a:cs typeface="Cambria"/>
          </a:endParaRPr>
        </a:p>
      </dsp:txBody>
      <dsp:txXfrm>
        <a:off x="2262981" y="2715579"/>
        <a:ext cx="5966618" cy="13577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F457E-43EC-E244-9C13-E3BDF66F9FEB}">
      <dsp:nvSpPr>
        <dsp:cNvPr id="0" name=""/>
        <dsp:cNvSpPr/>
      </dsp:nvSpPr>
      <dsp:spPr>
        <a:xfrm>
          <a:off x="0" y="782225"/>
          <a:ext cx="10016729" cy="1977300"/>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latin typeface="Calibri Light" panose="020F0302020204030204" pitchFamily="34" charset="0"/>
              <a:cs typeface="Calibri Light" panose="020F0302020204030204" pitchFamily="34" charset="0"/>
            </a:rPr>
            <a:t>The expenditure incurred on security arrangement like barricading/rostrums etc. shall be borne by concerned political parties during visit of any person (Including Prime Minister) for electioneering and election related work.</a:t>
          </a:r>
          <a:endParaRPr lang="en-US" sz="2800" b="1" kern="1200" dirty="0">
            <a:solidFill>
              <a:schemeClr val="tx1"/>
            </a:solidFill>
            <a:latin typeface="Calibri Light" panose="020F0302020204030204" pitchFamily="34" charset="0"/>
            <a:cs typeface="Calibri Light" panose="020F0302020204030204" pitchFamily="34" charset="0"/>
          </a:endParaRPr>
        </a:p>
      </dsp:txBody>
      <dsp:txXfrm>
        <a:off x="96524" y="878749"/>
        <a:ext cx="9823681" cy="1784252"/>
      </dsp:txXfrm>
    </dsp:sp>
    <dsp:sp modelId="{FC5FE88B-321D-974D-9138-ED389AA6D9CF}">
      <dsp:nvSpPr>
        <dsp:cNvPr id="0" name=""/>
        <dsp:cNvSpPr/>
      </dsp:nvSpPr>
      <dsp:spPr>
        <a:xfrm>
          <a:off x="0" y="3356152"/>
          <a:ext cx="10016729" cy="751927"/>
        </a:xfrm>
        <a:prstGeom prst="roundRect">
          <a:avLst/>
        </a:prstGeom>
        <a:solidFill>
          <a:schemeClr val="accent1">
            <a:lumMod val="20000"/>
            <a:lumOff val="8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solidFill>
                <a:schemeClr val="tx1"/>
              </a:solidFill>
              <a:latin typeface="Calibri"/>
              <a:cs typeface="Calibri"/>
              <a:hlinkClick xmlns:r="http://schemas.openxmlformats.org/officeDocument/2006/relationships" r:id="rId1" action="ppaction://hlinkfile"/>
            </a:rPr>
            <a:t>(Instruction SL. No. 55, EC letter No 437/6/ES0025/94/MCS dated 21/10/1994)</a:t>
          </a:r>
          <a:endParaRPr lang="en-US" sz="2200" b="1" kern="1200" dirty="0">
            <a:solidFill>
              <a:schemeClr val="tx1"/>
            </a:solidFill>
            <a:latin typeface="Calibri"/>
            <a:cs typeface="Calibri"/>
          </a:endParaRPr>
        </a:p>
      </dsp:txBody>
      <dsp:txXfrm>
        <a:off x="36706" y="3392858"/>
        <a:ext cx="9943317" cy="67851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200AD-4F49-6F4E-88C0-A0FF8D1C4088}">
      <dsp:nvSpPr>
        <dsp:cNvPr id="0" name=""/>
        <dsp:cNvSpPr/>
      </dsp:nvSpPr>
      <dsp:spPr>
        <a:xfrm>
          <a:off x="0" y="0"/>
          <a:ext cx="9545687" cy="1969110"/>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000000"/>
              </a:solidFill>
              <a:latin typeface="+mj-lt"/>
            </a:rPr>
            <a:t>All advertisement for telecasting on TV channels and cable networks by any political parties must be  viewed, scrutinized and certified by Monitoring Committee on Media Certification (MCMC)</a:t>
          </a:r>
          <a:endParaRPr lang="en-US" sz="2800" kern="1200" dirty="0">
            <a:solidFill>
              <a:srgbClr val="000000"/>
            </a:solidFill>
            <a:latin typeface="+mj-lt"/>
          </a:endParaRPr>
        </a:p>
      </dsp:txBody>
      <dsp:txXfrm>
        <a:off x="96124" y="96124"/>
        <a:ext cx="9353439" cy="1776862"/>
      </dsp:txXfrm>
    </dsp:sp>
    <dsp:sp modelId="{BA13995F-8D1F-464E-A4A4-285687223605}">
      <dsp:nvSpPr>
        <dsp:cNvPr id="0" name=""/>
        <dsp:cNvSpPr/>
      </dsp:nvSpPr>
      <dsp:spPr>
        <a:xfrm>
          <a:off x="0" y="2111228"/>
          <a:ext cx="9545687" cy="1969110"/>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000000"/>
              </a:solidFill>
              <a:latin typeface="Calibri Light" panose="020F0302020204030204" pitchFamily="34" charset="0"/>
              <a:cs typeface="Calibri Light" panose="020F0302020204030204" pitchFamily="34" charset="0"/>
            </a:rPr>
            <a:t>The CEO also required to constitute committee at his level to attend complaints on certification of advertisement</a:t>
          </a:r>
          <a:endParaRPr lang="en-US" sz="2800" kern="1200" dirty="0">
            <a:solidFill>
              <a:srgbClr val="000000"/>
            </a:solidFill>
            <a:latin typeface="Calibri Light" panose="020F0302020204030204" pitchFamily="34" charset="0"/>
            <a:cs typeface="Calibri Light" panose="020F0302020204030204" pitchFamily="34" charset="0"/>
          </a:endParaRPr>
        </a:p>
      </dsp:txBody>
      <dsp:txXfrm>
        <a:off x="96124" y="2207352"/>
        <a:ext cx="9353439" cy="1776862"/>
      </dsp:txXfrm>
    </dsp:sp>
    <dsp:sp modelId="{9D2D08D8-9926-AB4A-AC33-C4215F10C372}">
      <dsp:nvSpPr>
        <dsp:cNvPr id="0" name=""/>
        <dsp:cNvSpPr/>
      </dsp:nvSpPr>
      <dsp:spPr>
        <a:xfrm>
          <a:off x="0" y="4258758"/>
          <a:ext cx="9545687" cy="729279"/>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0000"/>
              </a:solidFill>
              <a:hlinkClick xmlns:r="http://schemas.openxmlformats.org/officeDocument/2006/relationships" r:id="rId1" action="ppaction://hlinkfile"/>
            </a:rPr>
            <a:t>(Instruction SL. No. 77, CoI-2011, EC Letter No. 509/75/2004/JS-I, Dated 15/04/2004)</a:t>
          </a:r>
          <a:endParaRPr lang="en-US" sz="1800" kern="1200" dirty="0">
            <a:solidFill>
              <a:srgbClr val="000000"/>
            </a:solidFill>
          </a:endParaRPr>
        </a:p>
      </dsp:txBody>
      <dsp:txXfrm>
        <a:off x="35600" y="4294358"/>
        <a:ext cx="9474487" cy="65807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A0649-BB29-C248-ADF8-DB9B08E02AD5}">
      <dsp:nvSpPr>
        <dsp:cNvPr id="0" name=""/>
        <dsp:cNvSpPr/>
      </dsp:nvSpPr>
      <dsp:spPr>
        <a:xfrm>
          <a:off x="0" y="5568"/>
          <a:ext cx="10782885" cy="785654"/>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000000"/>
              </a:solidFill>
              <a:latin typeface="Cambria"/>
              <a:cs typeface="Cambria"/>
            </a:rPr>
            <a:t>The campaign by star campaigner should be meticulously tracked</a:t>
          </a:r>
          <a:endParaRPr lang="en-US" sz="2400" kern="1200" dirty="0">
            <a:solidFill>
              <a:srgbClr val="000000"/>
            </a:solidFill>
            <a:latin typeface="Cambria"/>
            <a:cs typeface="Cambria"/>
          </a:endParaRPr>
        </a:p>
      </dsp:txBody>
      <dsp:txXfrm>
        <a:off x="38352" y="43920"/>
        <a:ext cx="10706181" cy="708950"/>
      </dsp:txXfrm>
    </dsp:sp>
    <dsp:sp modelId="{BFCA289D-6B3E-6C48-89DC-CD3E07B1D4E1}">
      <dsp:nvSpPr>
        <dsp:cNvPr id="0" name=""/>
        <dsp:cNvSpPr/>
      </dsp:nvSpPr>
      <dsp:spPr>
        <a:xfrm>
          <a:off x="0" y="791937"/>
          <a:ext cx="10782885" cy="785654"/>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000000"/>
              </a:solidFill>
              <a:latin typeface="Cambria"/>
              <a:cs typeface="Cambria"/>
            </a:rPr>
            <a:t>The CEO and DEO should maintain party wise register to track instances of violations being committed by campaigners of political parties</a:t>
          </a:r>
          <a:endParaRPr lang="en-US" sz="2400" kern="1200" dirty="0">
            <a:solidFill>
              <a:srgbClr val="000000"/>
            </a:solidFill>
            <a:latin typeface="Cambria"/>
            <a:cs typeface="Cambria"/>
          </a:endParaRPr>
        </a:p>
      </dsp:txBody>
      <dsp:txXfrm>
        <a:off x="38352" y="830289"/>
        <a:ext cx="10706181" cy="708950"/>
      </dsp:txXfrm>
    </dsp:sp>
    <dsp:sp modelId="{44C67DBA-1402-614E-B762-1B1C112E39F2}">
      <dsp:nvSpPr>
        <dsp:cNvPr id="0" name=""/>
        <dsp:cNvSpPr/>
      </dsp:nvSpPr>
      <dsp:spPr>
        <a:xfrm>
          <a:off x="0" y="1582967"/>
          <a:ext cx="10782885" cy="785654"/>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000000"/>
              </a:solidFill>
              <a:latin typeface="Cambria"/>
              <a:cs typeface="Cambria"/>
            </a:rPr>
            <a:t>Record also put in public domain so that interested parties can pick up the input</a:t>
          </a:r>
          <a:endParaRPr lang="en-US" sz="2400" kern="1200" dirty="0">
            <a:solidFill>
              <a:srgbClr val="000000"/>
            </a:solidFill>
            <a:latin typeface="Cambria"/>
            <a:cs typeface="Cambria"/>
          </a:endParaRPr>
        </a:p>
      </dsp:txBody>
      <dsp:txXfrm>
        <a:off x="38352" y="1621319"/>
        <a:ext cx="10706181" cy="708950"/>
      </dsp:txXfrm>
    </dsp:sp>
    <dsp:sp modelId="{7966798C-B54A-CD47-94FC-EF4E4C1E9DC0}">
      <dsp:nvSpPr>
        <dsp:cNvPr id="0" name=""/>
        <dsp:cNvSpPr/>
      </dsp:nvSpPr>
      <dsp:spPr>
        <a:xfrm>
          <a:off x="0" y="2377591"/>
          <a:ext cx="10782885" cy="464101"/>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0000"/>
              </a:solidFill>
              <a:latin typeface="Cambria"/>
              <a:cs typeface="Cambria"/>
              <a:hlinkClick xmlns:r="http://schemas.openxmlformats.org/officeDocument/2006/relationships" r:id="rId1" action="ppaction://hlinkfile"/>
            </a:rPr>
            <a:t>(Instruction SL. No. 88, CoI-2011, EC Letter 437/6/</a:t>
          </a:r>
          <a:r>
            <a:rPr lang="en-US" sz="1800" kern="1200" dirty="0" err="1" smtClean="0">
              <a:solidFill>
                <a:srgbClr val="000000"/>
              </a:solidFill>
              <a:latin typeface="Cambria"/>
              <a:cs typeface="Cambria"/>
              <a:hlinkClick xmlns:r="http://schemas.openxmlformats.org/officeDocument/2006/relationships" r:id="rId1" action="ppaction://hlinkfile"/>
            </a:rPr>
            <a:t>inst</a:t>
          </a:r>
          <a:r>
            <a:rPr lang="en-US" sz="1800" kern="1200" dirty="0" smtClean="0">
              <a:solidFill>
                <a:srgbClr val="000000"/>
              </a:solidFill>
              <a:latin typeface="Cambria"/>
              <a:cs typeface="Cambria"/>
              <a:hlinkClick xmlns:r="http://schemas.openxmlformats.org/officeDocument/2006/relationships" r:id="rId1" action="ppaction://hlinkfile"/>
            </a:rPr>
            <a:t>/2008-CC&amp;BE)</a:t>
          </a:r>
          <a:endParaRPr lang="en-US" sz="1800" kern="1200" dirty="0">
            <a:solidFill>
              <a:srgbClr val="000000"/>
            </a:solidFill>
            <a:latin typeface="Cambria"/>
            <a:cs typeface="Cambria"/>
          </a:endParaRPr>
        </a:p>
      </dsp:txBody>
      <dsp:txXfrm>
        <a:off x="22656" y="2400247"/>
        <a:ext cx="10737573" cy="418789"/>
      </dsp:txXfrm>
    </dsp:sp>
    <dsp:sp modelId="{71D2F8B0-55DE-1944-84A9-C3A7395FAD4F}">
      <dsp:nvSpPr>
        <dsp:cNvPr id="0" name=""/>
        <dsp:cNvSpPr/>
      </dsp:nvSpPr>
      <dsp:spPr>
        <a:xfrm>
          <a:off x="0" y="2833550"/>
          <a:ext cx="10782885" cy="1034164"/>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0000"/>
              </a:solidFill>
              <a:latin typeface="Cambria"/>
              <a:cs typeface="Cambria"/>
            </a:rPr>
            <a:t> </a:t>
          </a:r>
        </a:p>
        <a:p>
          <a:pPr lvl="0" algn="l" defTabSz="800100" rtl="0">
            <a:lnSpc>
              <a:spcPct val="90000"/>
            </a:lnSpc>
            <a:spcBef>
              <a:spcPct val="0"/>
            </a:spcBef>
            <a:spcAft>
              <a:spcPct val="35000"/>
            </a:spcAft>
          </a:pPr>
          <a:r>
            <a:rPr lang="en-US" sz="2400" kern="1200" dirty="0" smtClean="0"/>
            <a:t>Commission’s instruction related to avoiding the use of plastic/polythene and similar non-biodegradable materials for preparation of campaign materials and the advisory issues for use of eco-friendly substances for preparing election campaign/publicity material shall be followed.</a:t>
          </a:r>
          <a:endParaRPr lang="en-US" sz="2400" kern="1200" dirty="0">
            <a:solidFill>
              <a:srgbClr val="000000"/>
            </a:solidFill>
            <a:latin typeface="Cambria"/>
            <a:cs typeface="Cambria"/>
          </a:endParaRPr>
        </a:p>
      </dsp:txBody>
      <dsp:txXfrm>
        <a:off x="50484" y="2884034"/>
        <a:ext cx="10681917" cy="933196"/>
      </dsp:txXfrm>
    </dsp:sp>
    <dsp:sp modelId="{8A9F4F97-87B4-DC4F-AFC9-18F6DA11ECB4}">
      <dsp:nvSpPr>
        <dsp:cNvPr id="0" name=""/>
        <dsp:cNvSpPr/>
      </dsp:nvSpPr>
      <dsp:spPr>
        <a:xfrm>
          <a:off x="0" y="3883922"/>
          <a:ext cx="10782885" cy="976859"/>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000000"/>
              </a:solidFill>
              <a:latin typeface="Cambria"/>
              <a:cs typeface="Cambria"/>
              <a:hlinkClick xmlns:r="http://schemas.openxmlformats.org/officeDocument/2006/relationships" r:id="rId1" action="ppaction://hlinkfile"/>
            </a:rPr>
            <a:t>(Instruction SL. No. 44, EC Letter No. 4/3/2004/</a:t>
          </a:r>
          <a:r>
            <a:rPr lang="en-US" sz="1800" kern="1200" dirty="0" err="1" smtClean="0">
              <a:solidFill>
                <a:srgbClr val="000000"/>
              </a:solidFill>
              <a:latin typeface="Cambria"/>
              <a:cs typeface="Cambria"/>
              <a:hlinkClick xmlns:r="http://schemas.openxmlformats.org/officeDocument/2006/relationships" r:id="rId1" action="ppaction://hlinkfile"/>
            </a:rPr>
            <a:t>J.S.lI</a:t>
          </a:r>
          <a:r>
            <a:rPr lang="en-US" sz="1800" kern="1200" dirty="0" smtClean="0">
              <a:solidFill>
                <a:srgbClr val="000000"/>
              </a:solidFill>
              <a:latin typeface="Cambria"/>
              <a:cs typeface="Cambria"/>
              <a:hlinkClick xmlns:r="http://schemas.openxmlformats.org/officeDocument/2006/relationships" r:id="rId1" action="ppaction://hlinkfile"/>
            </a:rPr>
            <a:t>/</a:t>
          </a:r>
          <a:r>
            <a:rPr lang="en-US" sz="1800" kern="1200" dirty="0" err="1" smtClean="0">
              <a:solidFill>
                <a:srgbClr val="000000"/>
              </a:solidFill>
              <a:latin typeface="Cambria"/>
              <a:cs typeface="Cambria"/>
              <a:hlinkClick xmlns:r="http://schemas.openxmlformats.org/officeDocument/2006/relationships" r:id="rId1" action="ppaction://hlinkfile"/>
            </a:rPr>
            <a:t>Vol.l</a:t>
          </a:r>
          <a:r>
            <a:rPr lang="en-US" sz="1800" kern="1200" dirty="0" smtClean="0">
              <a:solidFill>
                <a:srgbClr val="000000"/>
              </a:solidFill>
              <a:latin typeface="Cambria"/>
              <a:cs typeface="Cambria"/>
              <a:hlinkClick xmlns:r="http://schemas.openxmlformats.org/officeDocument/2006/relationships" r:id="rId1" action="ppaction://hlinkfile"/>
            </a:rPr>
            <a:t>, </a:t>
          </a:r>
        </a:p>
        <a:p>
          <a:pPr lvl="0" algn="l" defTabSz="800100" rtl="0">
            <a:lnSpc>
              <a:spcPct val="90000"/>
            </a:lnSpc>
            <a:spcBef>
              <a:spcPct val="0"/>
            </a:spcBef>
            <a:spcAft>
              <a:spcPct val="35000"/>
            </a:spcAft>
          </a:pPr>
          <a:r>
            <a:rPr lang="en-US" sz="1800" kern="1200" dirty="0" smtClean="0">
              <a:solidFill>
                <a:srgbClr val="000000"/>
              </a:solidFill>
              <a:latin typeface="Cambria"/>
              <a:cs typeface="Cambria"/>
              <a:hlinkClick xmlns:r="http://schemas.openxmlformats.org/officeDocument/2006/relationships" r:id="rId1" action="ppaction://hlinkfile"/>
            </a:rPr>
            <a:t>dated 11.03.2004) </a:t>
          </a:r>
          <a:r>
            <a:rPr lang="en-US" sz="1800" b="1" kern="1200" dirty="0" smtClean="0">
              <a:solidFill>
                <a:srgbClr val="0066FF"/>
              </a:solidFill>
            </a:rPr>
            <a:t>Instruction no.509/ECI/LET/FUNC/JUD/RCC/2011 </a:t>
          </a:r>
          <a:r>
            <a:rPr lang="en-US" sz="1800" b="1" kern="1200" dirty="0" err="1" smtClean="0">
              <a:solidFill>
                <a:srgbClr val="0066FF"/>
              </a:solidFill>
            </a:rPr>
            <a:t>dt.</a:t>
          </a:r>
          <a:r>
            <a:rPr lang="en-US" sz="1800" b="1" kern="1200" dirty="0" smtClean="0">
              <a:solidFill>
                <a:srgbClr val="0066FF"/>
              </a:solidFill>
            </a:rPr>
            <a:t> 20.04.2018</a:t>
          </a:r>
          <a:r>
            <a:rPr lang="en-US" sz="1800" kern="1200" dirty="0" smtClean="0">
              <a:solidFill>
                <a:srgbClr val="0066FF"/>
              </a:solidFill>
              <a:latin typeface="Cambria"/>
              <a:cs typeface="Cambria"/>
              <a:hlinkClick xmlns:r="http://schemas.openxmlformats.org/officeDocument/2006/relationships" r:id="rId1" action="ppaction://hlinkfile"/>
            </a:rPr>
            <a:t> </a:t>
          </a:r>
          <a:endParaRPr lang="en-US" sz="1800" kern="1200" dirty="0">
            <a:solidFill>
              <a:srgbClr val="0066FF"/>
            </a:solidFill>
            <a:latin typeface="Cambria"/>
            <a:cs typeface="Cambria"/>
          </a:endParaRPr>
        </a:p>
      </dsp:txBody>
      <dsp:txXfrm>
        <a:off x="47686" y="3931608"/>
        <a:ext cx="10687513" cy="88148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90CE1-6B88-8F44-AA15-8B3AE96CD949}">
      <dsp:nvSpPr>
        <dsp:cNvPr id="0" name=""/>
        <dsp:cNvSpPr/>
      </dsp:nvSpPr>
      <dsp:spPr>
        <a:xfrm>
          <a:off x="0" y="0"/>
          <a:ext cx="11394678" cy="1112937"/>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000000"/>
              </a:solidFill>
              <a:latin typeface="Calibri"/>
              <a:cs typeface="Calibri"/>
            </a:rPr>
            <a:t>Only the vehicle carrying the person allotted accommodation in the guest house and </a:t>
          </a:r>
          <a:r>
            <a:rPr lang="en-US" sz="1800" b="1" kern="1200" dirty="0" smtClean="0">
              <a:solidFill>
                <a:srgbClr val="FF0000"/>
              </a:solidFill>
              <a:latin typeface="Calibri"/>
              <a:cs typeface="Calibri"/>
            </a:rPr>
            <a:t>not more than two </a:t>
          </a:r>
          <a:r>
            <a:rPr lang="en-US" sz="1800" b="1" kern="1200" dirty="0" smtClean="0">
              <a:solidFill>
                <a:srgbClr val="000000"/>
              </a:solidFill>
              <a:latin typeface="Calibri"/>
              <a:cs typeface="Calibri"/>
            </a:rPr>
            <a:t>other vehicles, if used by the person, will be permitted inside the compound of the Guest House</a:t>
          </a:r>
          <a:endParaRPr lang="en-US" sz="1800" b="1" kern="1200" dirty="0">
            <a:solidFill>
              <a:schemeClr val="tx2">
                <a:lumMod val="75000"/>
              </a:schemeClr>
            </a:solidFill>
            <a:latin typeface="Calibri"/>
            <a:cs typeface="Calibri"/>
          </a:endParaRPr>
        </a:p>
      </dsp:txBody>
      <dsp:txXfrm>
        <a:off x="54329" y="54329"/>
        <a:ext cx="11286020" cy="1004279"/>
      </dsp:txXfrm>
    </dsp:sp>
    <dsp:sp modelId="{0AF0994C-9053-6343-91CF-A6EAE0FC853A}">
      <dsp:nvSpPr>
        <dsp:cNvPr id="0" name=""/>
        <dsp:cNvSpPr/>
      </dsp:nvSpPr>
      <dsp:spPr>
        <a:xfrm>
          <a:off x="0" y="0"/>
          <a:ext cx="11394678" cy="1112937"/>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000000"/>
              </a:solidFill>
              <a:latin typeface="Calibri Light" panose="020F0302020204030204" pitchFamily="34" charset="0"/>
              <a:cs typeface="Calibri Light" panose="020F0302020204030204" pitchFamily="34" charset="0"/>
            </a:rPr>
            <a:t>Rooms should not be made available for </a:t>
          </a:r>
          <a:r>
            <a:rPr lang="en-US" sz="2400" b="1" kern="1200" dirty="0" smtClean="0">
              <a:solidFill>
                <a:srgbClr val="FF0000"/>
              </a:solidFill>
              <a:latin typeface="Calibri Light" panose="020F0302020204030204" pitchFamily="34" charset="0"/>
              <a:cs typeface="Calibri Light" panose="020F0302020204030204" pitchFamily="34" charset="0"/>
            </a:rPr>
            <a:t>more than 48 hours</a:t>
          </a:r>
          <a:r>
            <a:rPr lang="en-US" sz="2400" b="1" kern="1200" dirty="0" smtClean="0">
              <a:solidFill>
                <a:srgbClr val="000000"/>
              </a:solidFill>
              <a:latin typeface="Calibri Light" panose="020F0302020204030204" pitchFamily="34" charset="0"/>
              <a:cs typeface="Calibri Light" panose="020F0302020204030204" pitchFamily="34" charset="0"/>
            </a:rPr>
            <a:t> to any single individual. However, 48 hours before the close of poll in any particular area, there will be freeze on such allocations till completion of poll or re-poll.</a:t>
          </a:r>
          <a:endParaRPr lang="en-US" sz="2400" b="1" kern="1200" dirty="0">
            <a:solidFill>
              <a:srgbClr val="000000"/>
            </a:solidFill>
            <a:latin typeface="Calibri Light" panose="020F0302020204030204" pitchFamily="34" charset="0"/>
            <a:cs typeface="Calibri Light" panose="020F0302020204030204" pitchFamily="34" charset="0"/>
          </a:endParaRPr>
        </a:p>
      </dsp:txBody>
      <dsp:txXfrm>
        <a:off x="54329" y="54329"/>
        <a:ext cx="11286020" cy="1004279"/>
      </dsp:txXfrm>
    </dsp:sp>
    <dsp:sp modelId="{6E2DA3C4-17FF-6343-93B7-34E19E4B243E}">
      <dsp:nvSpPr>
        <dsp:cNvPr id="0" name=""/>
        <dsp:cNvSpPr/>
      </dsp:nvSpPr>
      <dsp:spPr>
        <a:xfrm>
          <a:off x="0" y="1455092"/>
          <a:ext cx="11394678" cy="492163"/>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1" kern="1200" dirty="0" smtClean="0">
              <a:solidFill>
                <a:srgbClr val="000000"/>
              </a:solidFill>
              <a:latin typeface="Arial Narrow" panose="020B0606020202030204" pitchFamily="34" charset="0"/>
              <a:cs typeface="Calibri"/>
              <a:hlinkClick xmlns:r="http://schemas.openxmlformats.org/officeDocument/2006/relationships" r:id="rId1" action="ppaction://hlinkfile"/>
            </a:rPr>
            <a:t>Instruction SL. No. 72 of CoI-2011, Election Commission’s letter No 437 /6 /38 /2004-PLN-III, dated 06.04.2004 </a:t>
          </a:r>
          <a:endParaRPr lang="en-US" sz="1800" b="1" i="1" kern="1200" dirty="0">
            <a:solidFill>
              <a:srgbClr val="000000"/>
            </a:solidFill>
            <a:latin typeface="Arial Narrow" panose="020B0606020202030204" pitchFamily="34" charset="0"/>
            <a:cs typeface="Calibri"/>
          </a:endParaRPr>
        </a:p>
      </dsp:txBody>
      <dsp:txXfrm>
        <a:off x="24025" y="1479117"/>
        <a:ext cx="11346628" cy="4441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0751E-BFE1-2445-BE73-C9E142F429C4}">
      <dsp:nvSpPr>
        <dsp:cNvPr id="0" name=""/>
        <dsp:cNvSpPr/>
      </dsp:nvSpPr>
      <dsp:spPr>
        <a:xfrm>
          <a:off x="0" y="0"/>
          <a:ext cx="9755944" cy="1710540"/>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alibri Light" panose="020F0302020204030204" pitchFamily="34" charset="0"/>
              <a:cs typeface="Calibri Light" panose="020F0302020204030204" pitchFamily="34" charset="0"/>
            </a:rPr>
            <a:t>Accommodation can be given in government guest houses where elections have been announced to the political functionaries who are provided security by state in Z+ category, subject to condition that such accommodation is not allotted /occupied by election related officials or observers</a:t>
          </a:r>
          <a:endParaRPr lang="en-US" sz="2400" b="1" kern="1200" dirty="0">
            <a:solidFill>
              <a:schemeClr val="tx1"/>
            </a:solidFill>
            <a:latin typeface="Calibri Light" panose="020F0302020204030204" pitchFamily="34" charset="0"/>
            <a:cs typeface="Calibri Light" panose="020F0302020204030204" pitchFamily="34" charset="0"/>
          </a:endParaRPr>
        </a:p>
      </dsp:txBody>
      <dsp:txXfrm>
        <a:off x="83502" y="83502"/>
        <a:ext cx="9588940" cy="1543536"/>
      </dsp:txXfrm>
    </dsp:sp>
    <dsp:sp modelId="{20FAEC2C-A874-6349-8A57-C7BA69D0E508}">
      <dsp:nvSpPr>
        <dsp:cNvPr id="0" name=""/>
        <dsp:cNvSpPr/>
      </dsp:nvSpPr>
      <dsp:spPr>
        <a:xfrm>
          <a:off x="0" y="1811946"/>
          <a:ext cx="9755944" cy="1274420"/>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alibri Light" panose="020F0302020204030204" pitchFamily="34" charset="0"/>
              <a:cs typeface="Calibri Light" panose="020F0302020204030204" pitchFamily="34" charset="0"/>
            </a:rPr>
            <a:t>No political activities will be allowed during stay in government guest house</a:t>
          </a:r>
          <a:endParaRPr lang="en-US" sz="2400" b="1" kern="1200" dirty="0">
            <a:solidFill>
              <a:schemeClr val="bg1"/>
            </a:solidFill>
            <a:latin typeface="Calibri Light" panose="020F0302020204030204" pitchFamily="34" charset="0"/>
            <a:cs typeface="Calibri Light" panose="020F0302020204030204" pitchFamily="34" charset="0"/>
          </a:endParaRPr>
        </a:p>
      </dsp:txBody>
      <dsp:txXfrm>
        <a:off x="62212" y="1874158"/>
        <a:ext cx="9631520" cy="1149996"/>
      </dsp:txXfrm>
    </dsp:sp>
    <dsp:sp modelId="{1CE5E38D-0B32-F340-ACBB-8B572390D0C4}">
      <dsp:nvSpPr>
        <dsp:cNvPr id="0" name=""/>
        <dsp:cNvSpPr/>
      </dsp:nvSpPr>
      <dsp:spPr>
        <a:xfrm>
          <a:off x="0" y="3187773"/>
          <a:ext cx="9755944" cy="1338189"/>
        </a:xfrm>
        <a:prstGeom prst="roundRect">
          <a:avLst/>
        </a:prstGeom>
        <a:solidFill>
          <a:schemeClr val="accent4">
            <a:lumMod val="60000"/>
            <a:lumOff val="4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solidFill>
                <a:schemeClr val="tx1"/>
              </a:solidFill>
              <a:latin typeface="Calibri"/>
              <a:cs typeface="Calibri"/>
              <a:hlinkClick xmlns:r="http://schemas.openxmlformats.org/officeDocument/2006/relationships" r:id="rId1" action="ppaction://hlinkfile"/>
            </a:rPr>
            <a:t>(Instruction </a:t>
          </a:r>
          <a:r>
            <a:rPr lang="en-US" sz="2200" b="1" kern="1200" dirty="0" err="1" smtClean="0">
              <a:solidFill>
                <a:schemeClr val="tx1"/>
              </a:solidFill>
              <a:latin typeface="Calibri"/>
              <a:cs typeface="Calibri"/>
              <a:hlinkClick xmlns:r="http://schemas.openxmlformats.org/officeDocument/2006/relationships" r:id="rId1" action="ppaction://hlinkfile"/>
            </a:rPr>
            <a:t>SL.No</a:t>
          </a:r>
          <a:r>
            <a:rPr lang="en-US" sz="2200" b="1" kern="1200" dirty="0" smtClean="0">
              <a:solidFill>
                <a:schemeClr val="tx1"/>
              </a:solidFill>
              <a:latin typeface="Calibri"/>
              <a:cs typeface="Calibri"/>
              <a:hlinkClick xmlns:r="http://schemas.openxmlformats.org/officeDocument/2006/relationships" r:id="rId1" action="ppaction://hlinkfile"/>
            </a:rPr>
            <a:t>. 73, of CoI-2011, EC Letter No. 437/6/2006-PLN (</a:t>
          </a:r>
          <a:r>
            <a:rPr lang="en-US" sz="2200" b="1" kern="1200" dirty="0" err="1" smtClean="0">
              <a:solidFill>
                <a:schemeClr val="tx1"/>
              </a:solidFill>
              <a:latin typeface="Calibri"/>
              <a:cs typeface="Calibri"/>
              <a:hlinkClick xmlns:r="http://schemas.openxmlformats.org/officeDocument/2006/relationships" r:id="rId1" action="ppaction://hlinkfile"/>
            </a:rPr>
            <a:t>Vol.II</a:t>
          </a:r>
          <a:r>
            <a:rPr lang="en-US" sz="2200" b="1" kern="1200" dirty="0" smtClean="0">
              <a:solidFill>
                <a:schemeClr val="tx1"/>
              </a:solidFill>
              <a:latin typeface="Calibri"/>
              <a:cs typeface="Calibri"/>
              <a:hlinkClick xmlns:r="http://schemas.openxmlformats.org/officeDocument/2006/relationships" r:id="rId1" action="ppaction://hlinkfile"/>
            </a:rPr>
            <a:t>)</a:t>
          </a:r>
          <a:endParaRPr lang="en-US" sz="2200" b="1" kern="1200" dirty="0">
            <a:solidFill>
              <a:schemeClr val="tx1"/>
            </a:solidFill>
            <a:latin typeface="Calibri"/>
            <a:cs typeface="Calibri"/>
          </a:endParaRPr>
        </a:p>
      </dsp:txBody>
      <dsp:txXfrm>
        <a:off x="65325" y="3253098"/>
        <a:ext cx="9625294" cy="12075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78885-BD5C-BF49-BA02-1CEE64BFCBA3}">
      <dsp:nvSpPr>
        <dsp:cNvPr id="0" name=""/>
        <dsp:cNvSpPr/>
      </dsp:nvSpPr>
      <dsp:spPr>
        <a:xfrm>
          <a:off x="0" y="3680"/>
          <a:ext cx="9040837" cy="1695905"/>
        </a:xfrm>
        <a:prstGeom prst="roundRect">
          <a:avLst/>
        </a:prstGeom>
        <a:solidFill>
          <a:schemeClr val="bg2"/>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latin typeface="Calibri Light" panose="020F0302020204030204" pitchFamily="34" charset="0"/>
              <a:cs typeface="Calibri Light" panose="020F0302020204030204" pitchFamily="34" charset="0"/>
            </a:rPr>
            <a:t>Government accommodation shall not be monopolized by the party in power or its candidates, use shall be in fair manner</a:t>
          </a:r>
          <a:endParaRPr lang="en-US" sz="2800" b="1" kern="1200" dirty="0">
            <a:solidFill>
              <a:schemeClr val="tx1"/>
            </a:solidFill>
            <a:latin typeface="Calibri Light" panose="020F0302020204030204" pitchFamily="34" charset="0"/>
            <a:cs typeface="Calibri Light" panose="020F0302020204030204" pitchFamily="34" charset="0"/>
          </a:endParaRPr>
        </a:p>
      </dsp:txBody>
      <dsp:txXfrm>
        <a:off x="82787" y="86467"/>
        <a:ext cx="8875263" cy="1530331"/>
      </dsp:txXfrm>
    </dsp:sp>
    <dsp:sp modelId="{C066F200-444E-E747-A34B-0B7C5994420C}">
      <dsp:nvSpPr>
        <dsp:cNvPr id="0" name=""/>
        <dsp:cNvSpPr/>
      </dsp:nvSpPr>
      <dsp:spPr>
        <a:xfrm>
          <a:off x="0" y="1708582"/>
          <a:ext cx="9040837" cy="1695905"/>
        </a:xfrm>
        <a:prstGeom prst="roundRect">
          <a:avLst/>
        </a:prstGeom>
        <a:solidFill>
          <a:schemeClr val="bg2"/>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latin typeface="Calibri Light" panose="020F0302020204030204" pitchFamily="34" charset="0"/>
              <a:cs typeface="Calibri Light" panose="020F0302020204030204" pitchFamily="34" charset="0"/>
            </a:rPr>
            <a:t>No party or candidate shall use or be allowed to use government accommodation as a campaign office or for holding any public meeting for the purposes of election propaganda. </a:t>
          </a:r>
          <a:endParaRPr lang="en-US" sz="2800" b="1" kern="1200" dirty="0">
            <a:solidFill>
              <a:schemeClr val="tx1"/>
            </a:solidFill>
            <a:latin typeface="Calibri Light" panose="020F0302020204030204" pitchFamily="34" charset="0"/>
            <a:cs typeface="Calibri Light" panose="020F0302020204030204" pitchFamily="34" charset="0"/>
          </a:endParaRPr>
        </a:p>
      </dsp:txBody>
      <dsp:txXfrm>
        <a:off x="82787" y="1791369"/>
        <a:ext cx="8875263" cy="1530331"/>
      </dsp:txXfrm>
    </dsp:sp>
    <dsp:sp modelId="{2718A945-F7A9-9341-8D16-9986028B93FE}">
      <dsp:nvSpPr>
        <dsp:cNvPr id="0" name=""/>
        <dsp:cNvSpPr/>
      </dsp:nvSpPr>
      <dsp:spPr>
        <a:xfrm>
          <a:off x="0" y="3416694"/>
          <a:ext cx="9040837" cy="1695905"/>
        </a:xfrm>
        <a:prstGeom prst="roundRect">
          <a:avLst/>
        </a:prstGeom>
        <a:solidFill>
          <a:schemeClr val="bg2"/>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latin typeface="Calibri Light" panose="020F0302020204030204" pitchFamily="34" charset="0"/>
              <a:cs typeface="Calibri Light" panose="020F0302020204030204" pitchFamily="34" charset="0"/>
            </a:rPr>
            <a:t>It shall be ensured that no functionary can use the Circuit House, </a:t>
          </a:r>
          <a:r>
            <a:rPr lang="en-US" sz="2800" b="1" kern="1200" dirty="0" err="1" smtClean="0">
              <a:solidFill>
                <a:schemeClr val="tx1"/>
              </a:solidFill>
              <a:latin typeface="Calibri Light" panose="020F0302020204030204" pitchFamily="34" charset="0"/>
              <a:cs typeface="Calibri Light" panose="020F0302020204030204" pitchFamily="34" charset="0"/>
            </a:rPr>
            <a:t>Dak</a:t>
          </a:r>
          <a:r>
            <a:rPr lang="en-US" sz="2800" b="1" kern="1200" dirty="0" smtClean="0">
              <a:solidFill>
                <a:schemeClr val="tx1"/>
              </a:solidFill>
              <a:latin typeface="Calibri Light" panose="020F0302020204030204" pitchFamily="34" charset="0"/>
              <a:cs typeface="Calibri Light" panose="020F0302020204030204" pitchFamily="34" charset="0"/>
            </a:rPr>
            <a:t> bungalow to set up campaign office. </a:t>
          </a:r>
          <a:endParaRPr lang="en-US" sz="2800" b="1" kern="1200" dirty="0">
            <a:solidFill>
              <a:schemeClr val="tx1"/>
            </a:solidFill>
            <a:latin typeface="Calibri Light" panose="020F0302020204030204" pitchFamily="34" charset="0"/>
            <a:cs typeface="Calibri Light" panose="020F0302020204030204" pitchFamily="34" charset="0"/>
          </a:endParaRPr>
        </a:p>
      </dsp:txBody>
      <dsp:txXfrm>
        <a:off x="82787" y="3499481"/>
        <a:ext cx="8875263" cy="15303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1526B-5C74-BE4F-8130-268394E02450}">
      <dsp:nvSpPr>
        <dsp:cNvPr id="0" name=""/>
        <dsp:cNvSpPr/>
      </dsp:nvSpPr>
      <dsp:spPr>
        <a:xfrm>
          <a:off x="983734" y="0"/>
          <a:ext cx="5184124" cy="4525958"/>
        </a:xfrm>
        <a:prstGeom prst="gear9">
          <a:avLst/>
        </a:prstGeom>
        <a:solidFill>
          <a:schemeClr val="accent2">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FFFF00"/>
              </a:solidFill>
              <a:latin typeface="Calibri"/>
              <a:cs typeface="Calibri"/>
            </a:rPr>
            <a:t>Official vehicles cannot be used for electioneering work. ‘Official Vehicles’ include all vehicles belonging to the Governments. </a:t>
          </a:r>
          <a:endParaRPr lang="en-US" sz="2800" b="1" kern="1200" dirty="0">
            <a:solidFill>
              <a:srgbClr val="FFFFFF"/>
            </a:solidFill>
            <a:latin typeface="Calibri"/>
            <a:cs typeface="Calibri"/>
          </a:endParaRPr>
        </a:p>
      </dsp:txBody>
      <dsp:txXfrm>
        <a:off x="1976783" y="1060184"/>
        <a:ext cx="3198026" cy="2326436"/>
      </dsp:txXfrm>
    </dsp:sp>
    <dsp:sp modelId="{D385EF6D-4BA5-B749-A7CC-452241CFD79E}">
      <dsp:nvSpPr>
        <dsp:cNvPr id="0" name=""/>
        <dsp:cNvSpPr/>
      </dsp:nvSpPr>
      <dsp:spPr>
        <a:xfrm>
          <a:off x="3185049" y="742187"/>
          <a:ext cx="3061813" cy="3061813"/>
        </a:xfrm>
        <a:prstGeom prst="circularArrow">
          <a:avLst>
            <a:gd name="adj1" fmla="val 4878"/>
            <a:gd name="adj2" fmla="val 312630"/>
            <a:gd name="adj3" fmla="val 3167409"/>
            <a:gd name="adj4" fmla="val 15187974"/>
            <a:gd name="adj5" fmla="val 5691"/>
          </a:avLst>
        </a:prstGeom>
        <a:solidFill>
          <a:schemeClr val="accent2">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73D82-2D98-410C-88D4-573449A92276}" type="datetimeFigureOut">
              <a:rPr lang="en-IN" smtClean="0"/>
              <a:t>06-12-2018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ED72C-7498-44AB-B2FC-563C2FB1EB75}" type="slidenum">
              <a:rPr lang="en-IN" smtClean="0"/>
              <a:t>‹#›</a:t>
            </a:fld>
            <a:endParaRPr lang="en-IN"/>
          </a:p>
        </p:txBody>
      </p:sp>
    </p:spTree>
    <p:extLst>
      <p:ext uri="{BB962C8B-B14F-4D97-AF65-F5344CB8AC3E}">
        <p14:creationId xmlns:p14="http://schemas.microsoft.com/office/powerpoint/2010/main" val="255103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C73812C-A85F-4BD8-B222-467D19C538AE}" type="slidenum">
              <a:rPr lang="en-US" smtClean="0"/>
              <a:pPr>
                <a:defRPr/>
              </a:pPr>
              <a:t>33</a:t>
            </a:fld>
            <a:endParaRPr lang="en-US"/>
          </a:p>
        </p:txBody>
      </p:sp>
    </p:spTree>
    <p:extLst>
      <p:ext uri="{BB962C8B-B14F-4D97-AF65-F5344CB8AC3E}">
        <p14:creationId xmlns:p14="http://schemas.microsoft.com/office/powerpoint/2010/main" val="223547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B1B2F8-7BB2-42D8-B48A-128D0B4EEAA9}" type="slidenum">
              <a:rPr lang="en-US" smtClean="0"/>
              <a:pPr/>
              <a:t>36</a:t>
            </a:fld>
            <a:endParaRPr lang="en-US"/>
          </a:p>
        </p:txBody>
      </p:sp>
    </p:spTree>
    <p:extLst>
      <p:ext uri="{BB962C8B-B14F-4D97-AF65-F5344CB8AC3E}">
        <p14:creationId xmlns:p14="http://schemas.microsoft.com/office/powerpoint/2010/main" val="330725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C73812C-A85F-4BD8-B222-467D19C538AE}" type="slidenum">
              <a:rPr lang="en-US" smtClean="0"/>
              <a:pPr>
                <a:defRPr/>
              </a:pPr>
              <a:t>38</a:t>
            </a:fld>
            <a:endParaRPr lang="en-US"/>
          </a:p>
        </p:txBody>
      </p:sp>
    </p:spTree>
    <p:extLst>
      <p:ext uri="{BB962C8B-B14F-4D97-AF65-F5344CB8AC3E}">
        <p14:creationId xmlns:p14="http://schemas.microsoft.com/office/powerpoint/2010/main" val="92331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C73812C-A85F-4BD8-B222-467D19C538AE}" type="slidenum">
              <a:rPr lang="en-US" smtClean="0"/>
              <a:pPr>
                <a:defRPr/>
              </a:pPr>
              <a:t>48</a:t>
            </a:fld>
            <a:endParaRPr lang="en-US"/>
          </a:p>
        </p:txBody>
      </p:sp>
    </p:spTree>
    <p:extLst>
      <p:ext uri="{BB962C8B-B14F-4D97-AF65-F5344CB8AC3E}">
        <p14:creationId xmlns:p14="http://schemas.microsoft.com/office/powerpoint/2010/main" val="214526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B1B2F8-7BB2-42D8-B48A-128D0B4EEAA9}" type="slidenum">
              <a:rPr lang="en-US" smtClean="0"/>
              <a:pPr/>
              <a:t>70</a:t>
            </a:fld>
            <a:endParaRPr lang="en-US"/>
          </a:p>
        </p:txBody>
      </p:sp>
    </p:spTree>
    <p:extLst>
      <p:ext uri="{BB962C8B-B14F-4D97-AF65-F5344CB8AC3E}">
        <p14:creationId xmlns:p14="http://schemas.microsoft.com/office/powerpoint/2010/main" val="173331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C73812C-A85F-4BD8-B222-467D19C538AE}" type="slidenum">
              <a:rPr lang="en-US" smtClean="0"/>
              <a:pPr>
                <a:defRPr/>
              </a:pPr>
              <a:t>82</a:t>
            </a:fld>
            <a:endParaRPr lang="en-US"/>
          </a:p>
        </p:txBody>
      </p:sp>
    </p:spTree>
    <p:extLst>
      <p:ext uri="{BB962C8B-B14F-4D97-AF65-F5344CB8AC3E}">
        <p14:creationId xmlns:p14="http://schemas.microsoft.com/office/powerpoint/2010/main" val="1082002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C73812C-A85F-4BD8-B222-467D19C538AE}" type="slidenum">
              <a:rPr lang="en-US" smtClean="0"/>
              <a:pPr>
                <a:defRPr/>
              </a:pPr>
              <a:t>90</a:t>
            </a:fld>
            <a:endParaRPr lang="en-US"/>
          </a:p>
        </p:txBody>
      </p:sp>
    </p:spTree>
    <p:extLst>
      <p:ext uri="{BB962C8B-B14F-4D97-AF65-F5344CB8AC3E}">
        <p14:creationId xmlns:p14="http://schemas.microsoft.com/office/powerpoint/2010/main" val="6791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AA55C-4153-4F0F-A1F3-A8DA0DA5F467}" type="datetimeFigureOut">
              <a:rPr lang="en-IN" smtClean="0"/>
              <a:t>06-12-2018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4CFE02-692E-4D84-8BBC-32A9893EDDC4}"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33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AA55C-4153-4F0F-A1F3-A8DA0DA5F467}" type="datetimeFigureOut">
              <a:rPr lang="en-IN" smtClean="0"/>
              <a:t>06-12-2018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4CFE02-692E-4D84-8BBC-32A9893EDDC4}" type="slidenum">
              <a:rPr lang="en-IN" smtClean="0"/>
              <a:t>‹#›</a:t>
            </a:fld>
            <a:endParaRPr lang="en-IN"/>
          </a:p>
        </p:txBody>
      </p:sp>
    </p:spTree>
    <p:extLst>
      <p:ext uri="{BB962C8B-B14F-4D97-AF65-F5344CB8AC3E}">
        <p14:creationId xmlns:p14="http://schemas.microsoft.com/office/powerpoint/2010/main" val="210994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AA55C-4153-4F0F-A1F3-A8DA0DA5F467}" type="datetimeFigureOut">
              <a:rPr lang="en-IN" smtClean="0"/>
              <a:t>06-12-2018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4CFE02-692E-4D84-8BBC-32A9893EDDC4}" type="slidenum">
              <a:rPr lang="en-IN" smtClean="0"/>
              <a:t>‹#›</a:t>
            </a:fld>
            <a:endParaRPr lang="en-IN"/>
          </a:p>
        </p:txBody>
      </p:sp>
    </p:spTree>
    <p:extLst>
      <p:ext uri="{BB962C8B-B14F-4D97-AF65-F5344CB8AC3E}">
        <p14:creationId xmlns:p14="http://schemas.microsoft.com/office/powerpoint/2010/main" val="92836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AA55C-4153-4F0F-A1F3-A8DA0DA5F467}" type="datetimeFigureOut">
              <a:rPr lang="en-IN" smtClean="0"/>
              <a:t>06-12-2018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4CFE02-692E-4D84-8BBC-32A9893EDDC4}" type="slidenum">
              <a:rPr lang="en-IN" smtClean="0"/>
              <a:t>‹#›</a:t>
            </a:fld>
            <a:endParaRPr lang="en-IN"/>
          </a:p>
        </p:txBody>
      </p:sp>
    </p:spTree>
    <p:extLst>
      <p:ext uri="{BB962C8B-B14F-4D97-AF65-F5344CB8AC3E}">
        <p14:creationId xmlns:p14="http://schemas.microsoft.com/office/powerpoint/2010/main" val="404294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AA55C-4153-4F0F-A1F3-A8DA0DA5F467}" type="datetimeFigureOut">
              <a:rPr lang="en-IN" smtClean="0"/>
              <a:t>06-12-2018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4CFE02-692E-4D84-8BBC-32A9893EDDC4}"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66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AA55C-4153-4F0F-A1F3-A8DA0DA5F467}" type="datetimeFigureOut">
              <a:rPr lang="en-IN" smtClean="0"/>
              <a:t>06-12-2018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84CFE02-692E-4D84-8BBC-32A9893EDDC4}" type="slidenum">
              <a:rPr lang="en-IN" smtClean="0"/>
              <a:t>‹#›</a:t>
            </a:fld>
            <a:endParaRPr lang="en-IN"/>
          </a:p>
        </p:txBody>
      </p:sp>
    </p:spTree>
    <p:extLst>
      <p:ext uri="{BB962C8B-B14F-4D97-AF65-F5344CB8AC3E}">
        <p14:creationId xmlns:p14="http://schemas.microsoft.com/office/powerpoint/2010/main" val="286579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AA55C-4153-4F0F-A1F3-A8DA0DA5F467}" type="datetimeFigureOut">
              <a:rPr lang="en-IN" smtClean="0"/>
              <a:t>06-12-2018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84CFE02-692E-4D84-8BBC-32A9893EDDC4}" type="slidenum">
              <a:rPr lang="en-IN" smtClean="0"/>
              <a:t>‹#›</a:t>
            </a:fld>
            <a:endParaRPr lang="en-IN"/>
          </a:p>
        </p:txBody>
      </p:sp>
    </p:spTree>
    <p:extLst>
      <p:ext uri="{BB962C8B-B14F-4D97-AF65-F5344CB8AC3E}">
        <p14:creationId xmlns:p14="http://schemas.microsoft.com/office/powerpoint/2010/main" val="100147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AA55C-4153-4F0F-A1F3-A8DA0DA5F467}" type="datetimeFigureOut">
              <a:rPr lang="en-IN" smtClean="0"/>
              <a:t>06-12-2018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84CFE02-692E-4D84-8BBC-32A9893EDDC4}" type="slidenum">
              <a:rPr lang="en-IN" smtClean="0"/>
              <a:t>‹#›</a:t>
            </a:fld>
            <a:endParaRPr lang="en-IN"/>
          </a:p>
        </p:txBody>
      </p:sp>
    </p:spTree>
    <p:extLst>
      <p:ext uri="{BB962C8B-B14F-4D97-AF65-F5344CB8AC3E}">
        <p14:creationId xmlns:p14="http://schemas.microsoft.com/office/powerpoint/2010/main" val="79760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DAA55C-4153-4F0F-A1F3-A8DA0DA5F467}" type="datetimeFigureOut">
              <a:rPr lang="en-IN" smtClean="0"/>
              <a:t>06-12-2018</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F84CFE02-692E-4D84-8BBC-32A9893EDDC4}" type="slidenum">
              <a:rPr lang="en-IN" smtClean="0"/>
              <a:t>‹#›</a:t>
            </a:fld>
            <a:endParaRPr lang="en-IN"/>
          </a:p>
        </p:txBody>
      </p:sp>
    </p:spTree>
    <p:extLst>
      <p:ext uri="{BB962C8B-B14F-4D97-AF65-F5344CB8AC3E}">
        <p14:creationId xmlns:p14="http://schemas.microsoft.com/office/powerpoint/2010/main" val="232764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DAA55C-4153-4F0F-A1F3-A8DA0DA5F467}" type="datetimeFigureOut">
              <a:rPr lang="en-IN" smtClean="0"/>
              <a:t>06-12-2018</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4CFE02-692E-4D84-8BBC-32A9893EDDC4}" type="slidenum">
              <a:rPr lang="en-IN" smtClean="0"/>
              <a:t>‹#›</a:t>
            </a:fld>
            <a:endParaRPr lang="en-IN"/>
          </a:p>
        </p:txBody>
      </p:sp>
    </p:spTree>
    <p:extLst>
      <p:ext uri="{BB962C8B-B14F-4D97-AF65-F5344CB8AC3E}">
        <p14:creationId xmlns:p14="http://schemas.microsoft.com/office/powerpoint/2010/main" val="194045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AA55C-4153-4F0F-A1F3-A8DA0DA5F467}" type="datetimeFigureOut">
              <a:rPr lang="en-IN" smtClean="0"/>
              <a:t>06-12-2018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84CFE02-692E-4D84-8BBC-32A9893EDDC4}" type="slidenum">
              <a:rPr lang="en-IN" smtClean="0"/>
              <a:t>‹#›</a:t>
            </a:fld>
            <a:endParaRPr lang="en-IN"/>
          </a:p>
        </p:txBody>
      </p:sp>
    </p:spTree>
    <p:extLst>
      <p:ext uri="{BB962C8B-B14F-4D97-AF65-F5344CB8AC3E}">
        <p14:creationId xmlns:p14="http://schemas.microsoft.com/office/powerpoint/2010/main" val="259986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DAA55C-4153-4F0F-A1F3-A8DA0DA5F467}" type="datetimeFigureOut">
              <a:rPr lang="en-IN" smtClean="0"/>
              <a:t>06-12-2018</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84CFE02-692E-4D84-8BBC-32A9893EDDC4}"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57456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Comendium%20of%20Instrcutions/vol%203.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Comendium%20of%20Instrcutions/vol%203.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ECI's%20Circulars/23rd%20november,%202007.pdf" TargetMode="External"/><Relationship Id="rId2" Type="http://schemas.openxmlformats.org/officeDocument/2006/relationships/hyperlink" Target="../Comendium%20of%20Instrcutions/vol%20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ECI's%20Circulars/23rd%20november,%202007.pdf" TargetMode="External"/><Relationship Id="rId2" Type="http://schemas.openxmlformats.org/officeDocument/2006/relationships/hyperlink" Target="../Comendium%20of%20Instrcutions/vol%203.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ECI's%20Circulars/23rd%20november,%202007.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Comendium%20of%20Instrcutions/vol%203.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Comendium%20of%20Instrcutions/vol%203.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8" Type="http://schemas.openxmlformats.org/officeDocument/2006/relationships/hyperlink" Target="../Comendium%20of%20Instrcutions/vol%203.pdf"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780" y="2467652"/>
            <a:ext cx="10058400" cy="1128831"/>
          </a:xfrm>
        </p:spPr>
        <p:txBody>
          <a:bodyPr>
            <a:normAutofit/>
          </a:bodyPr>
          <a:lstStyle/>
          <a:p>
            <a:r>
              <a:rPr lang="en-IN" b="1" dirty="0" smtClean="0">
                <a:solidFill>
                  <a:srgbClr val="C00000"/>
                </a:solidFill>
              </a:rPr>
              <a:t>Model Code of Conduct</a:t>
            </a:r>
            <a:endParaRPr lang="en-IN" b="1" dirty="0">
              <a:solidFill>
                <a:srgbClr val="C00000"/>
              </a:solidFill>
            </a:endParaRPr>
          </a:p>
        </p:txBody>
      </p:sp>
    </p:spTree>
    <p:extLst>
      <p:ext uri="{BB962C8B-B14F-4D97-AF65-F5344CB8AC3E}">
        <p14:creationId xmlns:p14="http://schemas.microsoft.com/office/powerpoint/2010/main" val="3114394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285" y="296563"/>
            <a:ext cx="10058400" cy="444019"/>
          </a:xfrm>
          <a:solidFill>
            <a:schemeClr val="accent4">
              <a:lumMod val="60000"/>
              <a:lumOff val="40000"/>
            </a:schemeClr>
          </a:solidFill>
        </p:spPr>
        <p:txBody>
          <a:bodyPr>
            <a:noAutofit/>
          </a:bodyPr>
          <a:lstStyle/>
          <a:p>
            <a:pPr algn="ctr"/>
            <a:r>
              <a:rPr lang="en-US" sz="3200" b="1" spc="0" dirty="0" smtClean="0">
                <a:solidFill>
                  <a:srgbClr val="C00000"/>
                </a:solidFill>
              </a:rPr>
              <a:t>4: </a:t>
            </a:r>
            <a:r>
              <a:rPr lang="en-US" sz="3200" b="1" spc="0" dirty="0">
                <a:solidFill>
                  <a:srgbClr val="C00000"/>
                </a:solidFill>
              </a:rPr>
              <a:t>Broad areas of Application</a:t>
            </a:r>
            <a:endParaRPr lang="en-IN" sz="3200" dirty="0">
              <a:solidFill>
                <a:srgbClr val="C00000"/>
              </a:solidFill>
            </a:endParaRPr>
          </a:p>
        </p:txBody>
      </p:sp>
      <p:sp>
        <p:nvSpPr>
          <p:cNvPr id="3" name="Content Placeholder 2"/>
          <p:cNvSpPr>
            <a:spLocks noGrp="1"/>
          </p:cNvSpPr>
          <p:nvPr>
            <p:ph idx="1"/>
          </p:nvPr>
        </p:nvSpPr>
        <p:spPr>
          <a:xfrm>
            <a:off x="462966" y="807765"/>
            <a:ext cx="8977596" cy="5378851"/>
          </a:xfrm>
        </p:spPr>
        <p:txBody>
          <a:bodyPr>
            <a:noAutofit/>
          </a:bodyPr>
          <a:lstStyle/>
          <a:p>
            <a:pPr>
              <a:lnSpc>
                <a:spcPct val="80000"/>
              </a:lnSpc>
              <a:spcAft>
                <a:spcPts val="0"/>
              </a:spcAft>
              <a:buClr>
                <a:schemeClr val="accent1">
                  <a:lumMod val="50000"/>
                </a:schemeClr>
              </a:buClr>
              <a:buFont typeface="Wingdings" panose="05000000000000000000" pitchFamily="2" charset="2"/>
              <a:buChar char="§"/>
              <a:defRPr/>
            </a:pPr>
            <a:r>
              <a:rPr lang="en-US" sz="2800" dirty="0">
                <a:cs typeface="Cambria"/>
              </a:rPr>
              <a:t>Execution of welfare schemes and Government work.</a:t>
            </a:r>
          </a:p>
          <a:p>
            <a:pPr>
              <a:lnSpc>
                <a:spcPct val="80000"/>
              </a:lnSpc>
              <a:spcAft>
                <a:spcPts val="0"/>
              </a:spcAft>
              <a:buClr>
                <a:schemeClr val="accent1">
                  <a:lumMod val="50000"/>
                </a:schemeClr>
              </a:buClr>
              <a:buFont typeface="Wingdings" panose="05000000000000000000" pitchFamily="2" charset="2"/>
              <a:buChar char="§"/>
              <a:defRPr/>
            </a:pPr>
            <a:r>
              <a:rPr lang="en-US" sz="2800" dirty="0">
                <a:cs typeface="Cambria"/>
              </a:rPr>
              <a:t>Publicity / campaign on welfare schemes and Government work.</a:t>
            </a:r>
          </a:p>
          <a:p>
            <a:pPr>
              <a:lnSpc>
                <a:spcPct val="80000"/>
              </a:lnSpc>
              <a:spcAft>
                <a:spcPts val="0"/>
              </a:spcAft>
              <a:buClr>
                <a:schemeClr val="accent1">
                  <a:lumMod val="50000"/>
                </a:schemeClr>
              </a:buClr>
              <a:buFont typeface="Wingdings" panose="05000000000000000000" pitchFamily="2" charset="2"/>
              <a:buChar char="§"/>
              <a:defRPr/>
            </a:pPr>
            <a:r>
              <a:rPr lang="en-US" sz="2800" dirty="0">
                <a:cs typeface="Cambria"/>
              </a:rPr>
              <a:t>Appointment, transfer and posting of Government officials.</a:t>
            </a:r>
          </a:p>
          <a:p>
            <a:pPr>
              <a:lnSpc>
                <a:spcPct val="80000"/>
              </a:lnSpc>
              <a:spcAft>
                <a:spcPts val="0"/>
              </a:spcAft>
              <a:buClr>
                <a:schemeClr val="accent1">
                  <a:lumMod val="50000"/>
                </a:schemeClr>
              </a:buClr>
              <a:buFont typeface="Wingdings" panose="05000000000000000000" pitchFamily="2" charset="2"/>
              <a:buChar char="§"/>
              <a:defRPr/>
            </a:pPr>
            <a:r>
              <a:rPr lang="en-US" sz="2800" dirty="0">
                <a:cs typeface="Cambria"/>
              </a:rPr>
              <a:t>Use of Rest House, </a:t>
            </a:r>
            <a:r>
              <a:rPr lang="en-US" sz="2800" dirty="0" err="1">
                <a:cs typeface="Cambria"/>
              </a:rPr>
              <a:t>Dak</a:t>
            </a:r>
            <a:r>
              <a:rPr lang="en-US" sz="2800" dirty="0">
                <a:cs typeface="Cambria"/>
              </a:rPr>
              <a:t> Bungalow and other Government accommodation.</a:t>
            </a:r>
          </a:p>
          <a:p>
            <a:pPr>
              <a:lnSpc>
                <a:spcPct val="80000"/>
              </a:lnSpc>
              <a:spcAft>
                <a:spcPts val="0"/>
              </a:spcAft>
              <a:buClr>
                <a:schemeClr val="accent1">
                  <a:lumMod val="50000"/>
                </a:schemeClr>
              </a:buClr>
              <a:buFont typeface="Wingdings" panose="05000000000000000000" pitchFamily="2" charset="2"/>
              <a:buChar char="§"/>
              <a:defRPr/>
            </a:pPr>
            <a:r>
              <a:rPr lang="en-US" sz="2800" dirty="0">
                <a:cs typeface="Cambria"/>
              </a:rPr>
              <a:t>Provisions regarding tour of Ministers / Political functionaries.</a:t>
            </a:r>
          </a:p>
          <a:p>
            <a:pPr>
              <a:lnSpc>
                <a:spcPct val="80000"/>
              </a:lnSpc>
              <a:spcAft>
                <a:spcPts val="0"/>
              </a:spcAft>
              <a:buClr>
                <a:schemeClr val="accent1">
                  <a:lumMod val="50000"/>
                </a:schemeClr>
              </a:buClr>
              <a:buFont typeface="Wingdings" panose="05000000000000000000" pitchFamily="2" charset="2"/>
              <a:buChar char="§"/>
              <a:defRPr/>
            </a:pPr>
            <a:r>
              <a:rPr lang="en-US" sz="2800" dirty="0">
                <a:cs typeface="Cambria"/>
              </a:rPr>
              <a:t>Use of official aircrafts/vehicles.</a:t>
            </a:r>
          </a:p>
          <a:p>
            <a:pPr>
              <a:lnSpc>
                <a:spcPct val="80000"/>
              </a:lnSpc>
              <a:spcAft>
                <a:spcPts val="0"/>
              </a:spcAft>
              <a:buClr>
                <a:schemeClr val="accent1">
                  <a:lumMod val="50000"/>
                </a:schemeClr>
              </a:buClr>
              <a:buFont typeface="Wingdings" panose="05000000000000000000" pitchFamily="2" charset="2"/>
              <a:buChar char="§"/>
              <a:defRPr/>
            </a:pPr>
            <a:r>
              <a:rPr lang="en-US" sz="2800" dirty="0">
                <a:cs typeface="Cambria"/>
              </a:rPr>
              <a:t>Use of loudspeaker.</a:t>
            </a:r>
          </a:p>
          <a:p>
            <a:pPr>
              <a:lnSpc>
                <a:spcPct val="80000"/>
              </a:lnSpc>
              <a:spcAft>
                <a:spcPts val="0"/>
              </a:spcAft>
              <a:buClr>
                <a:schemeClr val="accent1">
                  <a:lumMod val="50000"/>
                </a:schemeClr>
              </a:buClr>
              <a:buFont typeface="Wingdings" panose="05000000000000000000" pitchFamily="2" charset="2"/>
              <a:buChar char="§"/>
              <a:defRPr/>
            </a:pPr>
            <a:r>
              <a:rPr lang="en-US" sz="2800" dirty="0">
                <a:cs typeface="Cambria"/>
              </a:rPr>
              <a:t>Printing of pamphlet, posters &amp; other media activities.</a:t>
            </a:r>
          </a:p>
          <a:p>
            <a:pPr>
              <a:buClr>
                <a:schemeClr val="accent1">
                  <a:lumMod val="50000"/>
                </a:schemeClr>
              </a:buClr>
              <a:buFont typeface="Wingdings" panose="05000000000000000000" pitchFamily="2" charset="2"/>
              <a:buChar char="§"/>
            </a:pPr>
            <a:endParaRPr lang="en-IN" sz="2800" dirty="0"/>
          </a:p>
        </p:txBody>
      </p:sp>
      <p:pic>
        <p:nvPicPr>
          <p:cNvPr id="4" name="Picture 3" descr="funny airplane.jpg"/>
          <p:cNvPicPr>
            <a:picLocks noChangeAspect="1"/>
          </p:cNvPicPr>
          <p:nvPr/>
        </p:nvPicPr>
        <p:blipFill>
          <a:blip r:embed="rId2"/>
          <a:srcRect/>
          <a:stretch>
            <a:fillRect/>
          </a:stretch>
        </p:blipFill>
        <p:spPr bwMode="auto">
          <a:xfrm rot="1073427">
            <a:off x="9487268" y="3429393"/>
            <a:ext cx="2035175" cy="1525588"/>
          </a:xfrm>
          <a:prstGeom prst="rect">
            <a:avLst/>
          </a:prstGeom>
          <a:noFill/>
          <a:ln w="9525">
            <a:noFill/>
            <a:miter lim="800000"/>
            <a:headEnd/>
            <a:tailEnd/>
          </a:ln>
        </p:spPr>
      </p:pic>
      <p:pic>
        <p:nvPicPr>
          <p:cNvPr id="5" name="Picture 8" descr="loudspeaker.gif"/>
          <p:cNvPicPr>
            <a:picLocks noChangeAspect="1"/>
          </p:cNvPicPr>
          <p:nvPr/>
        </p:nvPicPr>
        <p:blipFill>
          <a:blip r:embed="rId3"/>
          <a:srcRect/>
          <a:stretch>
            <a:fillRect/>
          </a:stretch>
        </p:blipFill>
        <p:spPr bwMode="auto">
          <a:xfrm>
            <a:off x="8872807" y="4596064"/>
            <a:ext cx="1517650" cy="1495425"/>
          </a:xfrm>
          <a:prstGeom prst="rect">
            <a:avLst/>
          </a:prstGeom>
          <a:noFill/>
          <a:ln w="9525">
            <a:noFill/>
            <a:miter lim="800000"/>
            <a:headEnd/>
            <a:tailEnd/>
          </a:ln>
        </p:spPr>
      </p:pic>
      <p:pic>
        <p:nvPicPr>
          <p:cNvPr id="7" name="Picture 6" descr="https://www.tribuneindia.com/2012/20120530/pun6.jpg"/>
          <p:cNvPicPr/>
          <p:nvPr/>
        </p:nvPicPr>
        <p:blipFill>
          <a:blip r:embed="rId4">
            <a:extLst>
              <a:ext uri="{28A0092B-C50C-407E-A947-70E740481C1C}">
                <a14:useLocalDpi xmlns:a14="http://schemas.microsoft.com/office/drawing/2010/main" val="0"/>
              </a:ext>
            </a:extLst>
          </a:blip>
          <a:srcRect/>
          <a:stretch>
            <a:fillRect/>
          </a:stretch>
        </p:blipFill>
        <p:spPr bwMode="auto">
          <a:xfrm>
            <a:off x="9631632" y="896394"/>
            <a:ext cx="2075936" cy="2101472"/>
          </a:xfrm>
          <a:prstGeom prst="rect">
            <a:avLst/>
          </a:prstGeom>
          <a:noFill/>
          <a:ln>
            <a:noFill/>
          </a:ln>
        </p:spPr>
      </p:pic>
    </p:spTree>
    <p:extLst>
      <p:ext uri="{BB962C8B-B14F-4D97-AF65-F5344CB8AC3E}">
        <p14:creationId xmlns:p14="http://schemas.microsoft.com/office/powerpoint/2010/main" val="3268695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70131"/>
          </a:xfrm>
          <a:solidFill>
            <a:schemeClr val="accent4">
              <a:lumMod val="60000"/>
              <a:lumOff val="40000"/>
            </a:schemeClr>
          </a:solidFill>
        </p:spPr>
        <p:txBody>
          <a:bodyPr>
            <a:normAutofit/>
          </a:bodyPr>
          <a:lstStyle/>
          <a:p>
            <a:pPr algn="ctr"/>
            <a:r>
              <a:rPr lang="en-IN" sz="3600" b="1" dirty="0" smtClean="0">
                <a:solidFill>
                  <a:srgbClr val="C00000"/>
                </a:solidFill>
              </a:rPr>
              <a:t>5. Stock taking Prior to Announcement</a:t>
            </a:r>
            <a:endParaRPr lang="en-IN" sz="3600" b="1" dirty="0">
              <a:solidFill>
                <a:srgbClr val="C00000"/>
              </a:solidFill>
            </a:endParaRPr>
          </a:p>
        </p:txBody>
      </p:sp>
      <p:sp>
        <p:nvSpPr>
          <p:cNvPr id="3" name="Content Placeholder 2"/>
          <p:cNvSpPr>
            <a:spLocks noGrp="1"/>
          </p:cNvSpPr>
          <p:nvPr>
            <p:ph idx="1"/>
          </p:nvPr>
        </p:nvSpPr>
        <p:spPr>
          <a:xfrm>
            <a:off x="642551" y="1095632"/>
            <a:ext cx="11046941" cy="5181600"/>
          </a:xfrm>
        </p:spPr>
        <p:txBody>
          <a:bodyPr>
            <a:noAutofit/>
          </a:bodyPr>
          <a:lstStyle/>
          <a:p>
            <a:pPr>
              <a:buNone/>
            </a:pPr>
            <a:r>
              <a:rPr lang="en-US" sz="2400" b="1" dirty="0" smtClean="0">
                <a:cs typeface="Arial" pitchFamily="34" charset="0"/>
              </a:rPr>
              <a:t>	A stock taking may be done before announcement of elections on the materials displayed at the following places, which may attract the provisions of MCC once election is announced and will help to initiate </a:t>
            </a:r>
            <a:r>
              <a:rPr lang="en-US" sz="2400" b="1" dirty="0" err="1" smtClean="0">
                <a:cs typeface="Arial" pitchFamily="34" charset="0"/>
              </a:rPr>
              <a:t>suo</a:t>
            </a:r>
            <a:r>
              <a:rPr lang="en-US" sz="2400" b="1" dirty="0" smtClean="0">
                <a:cs typeface="Arial" pitchFamily="34" charset="0"/>
              </a:rPr>
              <a:t>-moto actions:</a:t>
            </a:r>
          </a:p>
          <a:p>
            <a:pPr>
              <a:buFont typeface="Arial" panose="020B0604020202020204" pitchFamily="34" charset="0"/>
              <a:buChar char="•"/>
            </a:pPr>
            <a:r>
              <a:rPr lang="en-US" dirty="0" smtClean="0">
                <a:cs typeface="Arial" pitchFamily="34" charset="0"/>
              </a:rPr>
              <a:t>building</a:t>
            </a:r>
            <a:r>
              <a:rPr lang="en-US" dirty="0">
                <a:cs typeface="Arial" pitchFamily="34" charset="0"/>
              </a:rPr>
              <a:t>/ structure owned by the state/ central government/ any local </a:t>
            </a:r>
            <a:r>
              <a:rPr lang="en-US" dirty="0" smtClean="0">
                <a:cs typeface="Arial" pitchFamily="34" charset="0"/>
              </a:rPr>
              <a:t>authority</a:t>
            </a:r>
          </a:p>
          <a:p>
            <a:pPr>
              <a:buFont typeface="Arial" panose="020B0604020202020204" pitchFamily="34" charset="0"/>
              <a:buChar char="•"/>
            </a:pPr>
            <a:r>
              <a:rPr lang="en-US" dirty="0" smtClean="0">
                <a:cs typeface="Arial" pitchFamily="34" charset="0"/>
              </a:rPr>
              <a:t>buildings</a:t>
            </a:r>
            <a:r>
              <a:rPr lang="en-US" dirty="0">
                <a:cs typeface="Arial" pitchFamily="34" charset="0"/>
              </a:rPr>
              <a:t>/ fence of an educational institution or </a:t>
            </a:r>
            <a:r>
              <a:rPr lang="en-US" dirty="0" smtClean="0">
                <a:cs typeface="Arial" pitchFamily="34" charset="0"/>
              </a:rPr>
              <a:t>hospital</a:t>
            </a:r>
          </a:p>
          <a:p>
            <a:pPr>
              <a:buFont typeface="Arial" panose="020B0604020202020204" pitchFamily="34" charset="0"/>
              <a:buChar char="•"/>
            </a:pPr>
            <a:r>
              <a:rPr lang="en-US" dirty="0" smtClean="0">
                <a:cs typeface="Arial" pitchFamily="34" charset="0"/>
              </a:rPr>
              <a:t>buildings </a:t>
            </a:r>
            <a:r>
              <a:rPr lang="en-US" dirty="0">
                <a:cs typeface="Arial" pitchFamily="34" charset="0"/>
              </a:rPr>
              <a:t>used for religious </a:t>
            </a:r>
            <a:r>
              <a:rPr lang="en-US" dirty="0" smtClean="0">
                <a:cs typeface="Arial" pitchFamily="34" charset="0"/>
              </a:rPr>
              <a:t>purpose</a:t>
            </a:r>
          </a:p>
          <a:p>
            <a:pPr>
              <a:buFont typeface="Arial" panose="020B0604020202020204" pitchFamily="34" charset="0"/>
              <a:buChar char="•"/>
            </a:pPr>
            <a:r>
              <a:rPr lang="en-US" dirty="0" smtClean="0">
                <a:cs typeface="Arial" pitchFamily="34" charset="0"/>
              </a:rPr>
              <a:t>electrical </a:t>
            </a:r>
            <a:r>
              <a:rPr lang="en-US" dirty="0">
                <a:cs typeface="Arial" pitchFamily="34" charset="0"/>
              </a:rPr>
              <a:t>installations (transformer, lamp post etc</a:t>
            </a:r>
            <a:r>
              <a:rPr lang="en-US" dirty="0" smtClean="0">
                <a:cs typeface="Arial" pitchFamily="34" charset="0"/>
              </a:rPr>
              <a:t>.)</a:t>
            </a:r>
          </a:p>
          <a:p>
            <a:pPr>
              <a:buFont typeface="Arial" panose="020B0604020202020204" pitchFamily="34" charset="0"/>
              <a:buChar char="•"/>
            </a:pPr>
            <a:r>
              <a:rPr lang="en-US" dirty="0" smtClean="0">
                <a:cs typeface="Arial" pitchFamily="34" charset="0"/>
              </a:rPr>
              <a:t>water </a:t>
            </a:r>
            <a:r>
              <a:rPr lang="en-US" dirty="0">
                <a:cs typeface="Arial" pitchFamily="34" charset="0"/>
              </a:rPr>
              <a:t>supply </a:t>
            </a:r>
            <a:r>
              <a:rPr lang="en-US" dirty="0" smtClean="0">
                <a:cs typeface="Arial" pitchFamily="34" charset="0"/>
              </a:rPr>
              <a:t>installations</a:t>
            </a:r>
          </a:p>
          <a:p>
            <a:pPr>
              <a:buFont typeface="Arial" panose="020B0604020202020204" pitchFamily="34" charset="0"/>
              <a:buChar char="•"/>
            </a:pPr>
            <a:r>
              <a:rPr lang="en-US" dirty="0" smtClean="0">
                <a:cs typeface="Arial" pitchFamily="34" charset="0"/>
              </a:rPr>
              <a:t>public transport</a:t>
            </a:r>
          </a:p>
          <a:p>
            <a:pPr>
              <a:buFont typeface="Arial" panose="020B0604020202020204" pitchFamily="34" charset="0"/>
              <a:buChar char="•"/>
            </a:pPr>
            <a:r>
              <a:rPr lang="en-US" dirty="0" smtClean="0">
                <a:cs typeface="Arial" pitchFamily="34" charset="0"/>
              </a:rPr>
              <a:t>heritage buildings</a:t>
            </a:r>
          </a:p>
          <a:p>
            <a:pPr>
              <a:buFont typeface="Arial" panose="020B0604020202020204" pitchFamily="34" charset="0"/>
              <a:buChar char="•"/>
            </a:pPr>
            <a:r>
              <a:rPr lang="en-US" dirty="0" smtClean="0">
                <a:cs typeface="Arial" pitchFamily="34" charset="0"/>
              </a:rPr>
              <a:t>road</a:t>
            </a:r>
            <a:r>
              <a:rPr lang="en-US" dirty="0">
                <a:cs typeface="Arial" pitchFamily="34" charset="0"/>
              </a:rPr>
              <a:t>, if that obstruct traffic/ </a:t>
            </a:r>
            <a:r>
              <a:rPr lang="en-US" dirty="0" err="1">
                <a:cs typeface="Arial" pitchFamily="34" charset="0"/>
              </a:rPr>
              <a:t>pedestrial</a:t>
            </a:r>
            <a:r>
              <a:rPr lang="en-US" dirty="0">
                <a:cs typeface="Arial" pitchFamily="34" charset="0"/>
              </a:rPr>
              <a:t> </a:t>
            </a:r>
            <a:r>
              <a:rPr lang="en-US" dirty="0" smtClean="0">
                <a:cs typeface="Arial" pitchFamily="34" charset="0"/>
              </a:rPr>
              <a:t>movement</a:t>
            </a:r>
          </a:p>
          <a:p>
            <a:pPr>
              <a:buFont typeface="Arial" panose="020B0604020202020204" pitchFamily="34" charset="0"/>
              <a:buChar char="•"/>
            </a:pPr>
            <a:r>
              <a:rPr lang="en-US" dirty="0" smtClean="0">
                <a:cs typeface="Arial" pitchFamily="34" charset="0"/>
              </a:rPr>
              <a:t>advertisement </a:t>
            </a:r>
            <a:r>
              <a:rPr lang="en-US" dirty="0">
                <a:cs typeface="Arial" pitchFamily="34" charset="0"/>
              </a:rPr>
              <a:t>spaces provided on rent by govt. </a:t>
            </a:r>
            <a:r>
              <a:rPr lang="en-US" dirty="0" err="1">
                <a:cs typeface="Arial" pitchFamily="34" charset="0"/>
              </a:rPr>
              <a:t>deptts</a:t>
            </a:r>
            <a:r>
              <a:rPr lang="en-US" dirty="0">
                <a:cs typeface="Arial" pitchFamily="34" charset="0"/>
              </a:rPr>
              <a:t>./local </a:t>
            </a:r>
            <a:r>
              <a:rPr lang="en-US" dirty="0" smtClean="0">
                <a:cs typeface="Arial" pitchFamily="34" charset="0"/>
              </a:rPr>
              <a:t>bodies/PSU</a:t>
            </a:r>
            <a:endParaRPr lang="en-IN" dirty="0"/>
          </a:p>
        </p:txBody>
      </p:sp>
    </p:spTree>
    <p:extLst>
      <p:ext uri="{BB962C8B-B14F-4D97-AF65-F5344CB8AC3E}">
        <p14:creationId xmlns:p14="http://schemas.microsoft.com/office/powerpoint/2010/main" val="2497167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7723" y="131805"/>
            <a:ext cx="10058400" cy="593125"/>
          </a:xfrm>
          <a:solidFill>
            <a:schemeClr val="accent4">
              <a:lumMod val="60000"/>
              <a:lumOff val="40000"/>
            </a:schemeClr>
          </a:solidFill>
        </p:spPr>
        <p:txBody>
          <a:bodyPr>
            <a:normAutofit fontScale="90000"/>
          </a:bodyPr>
          <a:lstStyle/>
          <a:p>
            <a:pPr algn="ctr"/>
            <a:r>
              <a:rPr lang="en-US" sz="3600" b="1" dirty="0">
                <a:solidFill>
                  <a:srgbClr val="C00000"/>
                </a:solidFill>
                <a:cs typeface="Calibri"/>
              </a:rPr>
              <a:t>6.Activities to be taken up immediately after </a:t>
            </a:r>
            <a:r>
              <a:rPr lang="en-US" sz="3600" b="1" dirty="0" smtClean="0">
                <a:solidFill>
                  <a:srgbClr val="C00000"/>
                </a:solidFill>
                <a:cs typeface="Calibri"/>
              </a:rPr>
              <a:t>announcement</a:t>
            </a:r>
            <a:endParaRPr lang="en-IN" sz="3600" dirty="0">
              <a:solidFill>
                <a:srgbClr val="C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45650367"/>
              </p:ext>
            </p:extLst>
          </p:nvPr>
        </p:nvGraphicFramePr>
        <p:xfrm>
          <a:off x="265253" y="807309"/>
          <a:ext cx="11341860" cy="4861560"/>
        </p:xfrm>
        <a:graphic>
          <a:graphicData uri="http://schemas.openxmlformats.org/drawingml/2006/table">
            <a:tbl>
              <a:tblPr firstRow="1" bandRow="1">
                <a:tableStyleId>{5C22544A-7EE6-4342-B048-85BDC9FD1C3A}</a:tableStyleId>
              </a:tblPr>
              <a:tblGrid>
                <a:gridCol w="6307050"/>
                <a:gridCol w="5034810"/>
              </a:tblGrid>
              <a:tr h="584886">
                <a:tc>
                  <a:txBody>
                    <a:bodyPr/>
                    <a:lstStyle/>
                    <a:p>
                      <a:pPr algn="l"/>
                      <a:r>
                        <a:rPr lang="en-IN" b="0" dirty="0" smtClean="0">
                          <a:solidFill>
                            <a:schemeClr val="tx1"/>
                          </a:solidFill>
                        </a:rPr>
                        <a:t>Defacement of Govt.property</a:t>
                      </a:r>
                      <a:endParaRPr lang="en-IN" b="0" dirty="0">
                        <a:solidFill>
                          <a:schemeClr val="tx1"/>
                        </a:solidFill>
                      </a:endParaRPr>
                    </a:p>
                  </a:txBody>
                  <a:tcPr/>
                </a:tc>
                <a:tc>
                  <a:txBody>
                    <a:bodyPr/>
                    <a:lstStyle/>
                    <a:p>
                      <a:pPr algn="l"/>
                      <a:r>
                        <a:rPr lang="en-IN" b="0" dirty="0" smtClean="0">
                          <a:solidFill>
                            <a:schemeClr val="tx1"/>
                          </a:solidFill>
                        </a:rPr>
                        <a:t>To be removed within 24 hrs from announcement of elections</a:t>
                      </a:r>
                      <a:endParaRPr lang="en-IN" b="0" dirty="0">
                        <a:solidFill>
                          <a:schemeClr val="tx1"/>
                        </a:solidFill>
                      </a:endParaRPr>
                    </a:p>
                  </a:txBody>
                  <a:tcPr/>
                </a:tc>
              </a:tr>
              <a:tr h="826254">
                <a:tc>
                  <a:txBody>
                    <a:bodyPr/>
                    <a:lstStyle/>
                    <a:p>
                      <a:pPr algn="l"/>
                      <a:r>
                        <a:rPr lang="en-IN" b="0" dirty="0" smtClean="0"/>
                        <a:t>Defacement of public property and misuse of public place(Railway </a:t>
                      </a:r>
                      <a:r>
                        <a:rPr lang="en-IN" b="0" dirty="0" err="1" smtClean="0"/>
                        <a:t>stations,Bus</a:t>
                      </a:r>
                      <a:r>
                        <a:rPr lang="en-IN" b="0" dirty="0" smtClean="0"/>
                        <a:t> </a:t>
                      </a:r>
                      <a:r>
                        <a:rPr lang="en-IN" b="0" dirty="0" err="1" smtClean="0"/>
                        <a:t>stands,Airports,Railway</a:t>
                      </a:r>
                      <a:r>
                        <a:rPr lang="en-IN" b="0" dirty="0" smtClean="0"/>
                        <a:t> </a:t>
                      </a:r>
                      <a:r>
                        <a:rPr lang="en-IN" b="0" dirty="0" err="1" smtClean="0"/>
                        <a:t>bridges,Roadways,Govt</a:t>
                      </a:r>
                      <a:r>
                        <a:rPr lang="en-IN" b="0" dirty="0" smtClean="0"/>
                        <a:t>. </a:t>
                      </a:r>
                      <a:r>
                        <a:rPr lang="en-IN" b="0" dirty="0" err="1" smtClean="0"/>
                        <a:t>Buses,Electric</a:t>
                      </a:r>
                      <a:r>
                        <a:rPr lang="en-IN" b="0" dirty="0" smtClean="0"/>
                        <a:t>/Telephone </a:t>
                      </a:r>
                      <a:r>
                        <a:rPr lang="en-IN" b="0" dirty="0" err="1" smtClean="0"/>
                        <a:t>Poles,etc</a:t>
                      </a:r>
                      <a:endParaRPr lang="en-IN"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0" dirty="0" smtClean="0"/>
                        <a:t>To be removed within 48 hrs from announcement of elections</a:t>
                      </a:r>
                    </a:p>
                    <a:p>
                      <a:pPr algn="l"/>
                      <a:endParaRPr lang="en-IN" b="0" dirty="0"/>
                    </a:p>
                  </a:txBody>
                  <a:tcPr/>
                </a:tc>
              </a:tr>
              <a:tr h="513217">
                <a:tc>
                  <a:txBody>
                    <a:bodyPr/>
                    <a:lstStyle/>
                    <a:p>
                      <a:pPr algn="l"/>
                      <a:r>
                        <a:rPr lang="en-IN" b="0" dirty="0" smtClean="0"/>
                        <a:t>Defacement of Private Property</a:t>
                      </a:r>
                      <a:endParaRPr lang="en-IN"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0" dirty="0" smtClean="0"/>
                        <a:t>To be removed within 72 hrs from announcement of elections</a:t>
                      </a:r>
                      <a:endParaRPr lang="en-IN" b="0" dirty="0"/>
                    </a:p>
                  </a:txBody>
                  <a:tcPr/>
                </a:tc>
              </a:tr>
              <a:tr h="370840">
                <a:tc>
                  <a:txBody>
                    <a:bodyPr/>
                    <a:lstStyle/>
                    <a:p>
                      <a:pPr algn="l"/>
                      <a:r>
                        <a:rPr lang="en-IN" b="0" dirty="0" smtClean="0"/>
                        <a:t>Total ban on use of Official vehicle by any political Party or candidate or any other person connected with election</a:t>
                      </a:r>
                      <a:endParaRPr lang="en-IN" b="0" dirty="0"/>
                    </a:p>
                  </a:txBody>
                  <a:tcPr/>
                </a:tc>
                <a:tc>
                  <a:txBody>
                    <a:bodyPr/>
                    <a:lstStyle/>
                    <a:p>
                      <a:pPr algn="l"/>
                      <a:r>
                        <a:rPr lang="en-IN" b="0" dirty="0" smtClean="0"/>
                        <a:t>To be complied within 24 hrs of announcement of elections</a:t>
                      </a:r>
                      <a:endParaRPr lang="en-IN" b="0" dirty="0"/>
                    </a:p>
                  </a:txBody>
                  <a:tcPr/>
                </a:tc>
              </a:tr>
              <a:tr h="370840">
                <a:tc>
                  <a:txBody>
                    <a:bodyPr/>
                    <a:lstStyle/>
                    <a:p>
                      <a:pPr algn="l"/>
                      <a:r>
                        <a:rPr lang="en-IN" b="0" dirty="0" smtClean="0"/>
                        <a:t>Advertisement</a:t>
                      </a:r>
                      <a:r>
                        <a:rPr lang="en-IN" b="0" baseline="0" dirty="0" smtClean="0"/>
                        <a:t> at the cost of public exchequer</a:t>
                      </a:r>
                      <a:endParaRPr lang="en-IN" b="0" dirty="0"/>
                    </a:p>
                  </a:txBody>
                  <a:tcPr/>
                </a:tc>
                <a:tc>
                  <a:txBody>
                    <a:bodyPr/>
                    <a:lstStyle/>
                    <a:p>
                      <a:pPr algn="l"/>
                      <a:r>
                        <a:rPr lang="en-IN" b="0" dirty="0" smtClean="0"/>
                        <a:t>Immediate action to remove any</a:t>
                      </a:r>
                      <a:r>
                        <a:rPr lang="en-IN" b="0" baseline="0" dirty="0" smtClean="0"/>
                        <a:t> ad in print/electronic media soon showing achievements of the Govt. soon after announcement</a:t>
                      </a:r>
                      <a:endParaRPr lang="en-IN" b="0" dirty="0"/>
                    </a:p>
                  </a:txBody>
                  <a:tcPr/>
                </a:tc>
              </a:tr>
              <a:tr h="370840">
                <a:tc>
                  <a:txBody>
                    <a:bodyPr/>
                    <a:lstStyle/>
                    <a:p>
                      <a:pPr algn="l"/>
                      <a:r>
                        <a:rPr lang="en-IN" b="0" dirty="0" smtClean="0"/>
                        <a:t>Photograph of Political</a:t>
                      </a:r>
                      <a:r>
                        <a:rPr lang="en-IN" b="0" baseline="0" dirty="0" smtClean="0"/>
                        <a:t> functionary at official website</a:t>
                      </a:r>
                      <a:endParaRPr lang="en-IN" b="0" dirty="0"/>
                    </a:p>
                  </a:txBody>
                  <a:tcPr/>
                </a:tc>
                <a:tc>
                  <a:txBody>
                    <a:bodyPr/>
                    <a:lstStyle/>
                    <a:p>
                      <a:pPr algn="l"/>
                      <a:r>
                        <a:rPr lang="en-IN" b="0" dirty="0" smtClean="0"/>
                        <a:t>Immediate action to remove or hide</a:t>
                      </a:r>
                      <a:endParaRPr lang="en-IN" b="0" dirty="0"/>
                    </a:p>
                  </a:txBody>
                  <a:tcPr/>
                </a:tc>
              </a:tr>
              <a:tr h="370840">
                <a:tc>
                  <a:txBody>
                    <a:bodyPr/>
                    <a:lstStyle/>
                    <a:p>
                      <a:pPr algn="l"/>
                      <a:r>
                        <a:rPr lang="en-IN" b="0" dirty="0" smtClean="0"/>
                        <a:t>FS/SST/Video</a:t>
                      </a:r>
                      <a:r>
                        <a:rPr lang="en-IN" b="0" baseline="0" dirty="0" smtClean="0"/>
                        <a:t> Team</a:t>
                      </a:r>
                      <a:endParaRPr lang="en-IN" b="0" dirty="0"/>
                    </a:p>
                  </a:txBody>
                  <a:tcPr/>
                </a:tc>
                <a:tc>
                  <a:txBody>
                    <a:bodyPr/>
                    <a:lstStyle/>
                    <a:p>
                      <a:pPr algn="l"/>
                      <a:r>
                        <a:rPr lang="en-IN" b="0" dirty="0" smtClean="0"/>
                        <a:t>Immediately activated</a:t>
                      </a:r>
                      <a:endParaRPr lang="en-IN" b="0" dirty="0"/>
                    </a:p>
                  </a:txBody>
                  <a:tcPr/>
                </a:tc>
              </a:tr>
              <a:tr h="370840">
                <a:tc>
                  <a:txBody>
                    <a:bodyPr/>
                    <a:lstStyle/>
                    <a:p>
                      <a:pPr algn="l"/>
                      <a:r>
                        <a:rPr lang="en-IN" b="0" dirty="0" smtClean="0"/>
                        <a:t>Complaint</a:t>
                      </a:r>
                      <a:r>
                        <a:rPr lang="en-IN" b="0" baseline="0" dirty="0" smtClean="0"/>
                        <a:t> monitoring System/Call centre 24x7</a:t>
                      </a:r>
                      <a:endParaRPr lang="en-IN" b="0" dirty="0"/>
                    </a:p>
                  </a:txBody>
                  <a:tcPr/>
                </a:tc>
                <a:tc>
                  <a:txBody>
                    <a:bodyPr/>
                    <a:lstStyle/>
                    <a:p>
                      <a:pPr algn="l"/>
                      <a:r>
                        <a:rPr lang="en-IN" b="0" dirty="0" smtClean="0"/>
                        <a:t>To be operational</a:t>
                      </a:r>
                      <a:r>
                        <a:rPr lang="en-IN" b="0" baseline="0" dirty="0" smtClean="0"/>
                        <a:t> within 24 hrs</a:t>
                      </a:r>
                      <a:endParaRPr lang="en-IN" b="0" dirty="0"/>
                    </a:p>
                  </a:txBody>
                  <a:tcPr/>
                </a:tc>
              </a:tr>
            </a:tbl>
          </a:graphicData>
        </a:graphic>
      </p:graphicFrame>
      <p:sp>
        <p:nvSpPr>
          <p:cNvPr id="8" name="TextBox 7"/>
          <p:cNvSpPr txBox="1"/>
          <p:nvPr/>
        </p:nvSpPr>
        <p:spPr>
          <a:xfrm>
            <a:off x="378941" y="5857104"/>
            <a:ext cx="11211697" cy="369332"/>
          </a:xfrm>
          <a:prstGeom prst="rect">
            <a:avLst/>
          </a:prstGeom>
          <a:noFill/>
        </p:spPr>
        <p:txBody>
          <a:bodyPr wrap="square" rtlCol="0">
            <a:spAutoFit/>
          </a:bodyPr>
          <a:lstStyle/>
          <a:p>
            <a:r>
              <a:rPr lang="en-IN" b="1" dirty="0" smtClean="0">
                <a:solidFill>
                  <a:srgbClr val="0070C0"/>
                </a:solidFill>
              </a:rPr>
              <a:t>ECI letter no 437/6/1/ECI/INST/FUNCT/MCC/2017 </a:t>
            </a:r>
            <a:r>
              <a:rPr lang="en-IN" b="1" dirty="0" err="1" smtClean="0">
                <a:solidFill>
                  <a:srgbClr val="0070C0"/>
                </a:solidFill>
              </a:rPr>
              <a:t>dtd</a:t>
            </a:r>
            <a:r>
              <a:rPr lang="en-IN" b="1" dirty="0" smtClean="0">
                <a:solidFill>
                  <a:srgbClr val="0070C0"/>
                </a:solidFill>
              </a:rPr>
              <a:t> 25/10/17</a:t>
            </a:r>
            <a:endParaRPr lang="en-IN" b="1" dirty="0">
              <a:solidFill>
                <a:srgbClr val="0070C0"/>
              </a:solidFill>
            </a:endParaRPr>
          </a:p>
        </p:txBody>
      </p:sp>
    </p:spTree>
    <p:extLst>
      <p:ext uri="{BB962C8B-B14F-4D97-AF65-F5344CB8AC3E}">
        <p14:creationId xmlns:p14="http://schemas.microsoft.com/office/powerpoint/2010/main" val="3523051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344" y="104033"/>
            <a:ext cx="10058400" cy="718926"/>
          </a:xfrm>
          <a:solidFill>
            <a:schemeClr val="accent4">
              <a:lumMod val="60000"/>
              <a:lumOff val="40000"/>
            </a:schemeClr>
          </a:solidFill>
        </p:spPr>
        <p:txBody>
          <a:bodyPr>
            <a:normAutofit/>
          </a:bodyPr>
          <a:lstStyle/>
          <a:p>
            <a:pPr algn="ctr"/>
            <a:r>
              <a:rPr lang="en-US" sz="3600" b="1" dirty="0" smtClean="0">
                <a:solidFill>
                  <a:srgbClr val="C00000"/>
                </a:solidFill>
                <a:cs typeface="Calibri"/>
              </a:rPr>
              <a:t>7/1</a:t>
            </a:r>
            <a:r>
              <a:rPr lang="en-US" sz="3600" b="1" dirty="0">
                <a:solidFill>
                  <a:srgbClr val="C00000"/>
                </a:solidFill>
                <a:cs typeface="Calibri"/>
              </a:rPr>
              <a:t>: Model Code of Conduct for Officials</a:t>
            </a:r>
            <a:endParaRPr lang="en-IN" sz="3600" b="1" dirty="0">
              <a:solidFill>
                <a:srgbClr val="C00000"/>
              </a:solidFill>
            </a:endParaRPr>
          </a:p>
        </p:txBody>
      </p:sp>
      <p:sp>
        <p:nvSpPr>
          <p:cNvPr id="3" name="Content Placeholder 2"/>
          <p:cNvSpPr>
            <a:spLocks noGrp="1"/>
          </p:cNvSpPr>
          <p:nvPr>
            <p:ph idx="1"/>
          </p:nvPr>
        </p:nvSpPr>
        <p:spPr>
          <a:xfrm>
            <a:off x="553020" y="1024416"/>
            <a:ext cx="11076834" cy="5119037"/>
          </a:xfrm>
        </p:spPr>
        <p:txBody>
          <a:bodyPr>
            <a:normAutofit/>
          </a:bodyPr>
          <a:lstStyle/>
          <a:p>
            <a:pPr lvl="0">
              <a:buFont typeface="Wingdings" panose="05000000000000000000" pitchFamily="2" charset="2"/>
              <a:buChar char="q"/>
            </a:pPr>
            <a:r>
              <a:rPr lang="en-US" sz="2800" dirty="0">
                <a:solidFill>
                  <a:srgbClr val="000000"/>
                </a:solidFill>
                <a:latin typeface="+mj-lt"/>
              </a:rPr>
              <a:t>Any official who </a:t>
            </a:r>
            <a:r>
              <a:rPr lang="en-US" sz="2800" b="1" i="1" dirty="0">
                <a:solidFill>
                  <a:srgbClr val="000000"/>
                </a:solidFill>
                <a:latin typeface="+mj-lt"/>
              </a:rPr>
              <a:t>meets the Minister on his private visit to the constituency where elections are being held</a:t>
            </a:r>
            <a:r>
              <a:rPr lang="en-US" sz="2800" dirty="0">
                <a:solidFill>
                  <a:srgbClr val="000000"/>
                </a:solidFill>
                <a:latin typeface="+mj-lt"/>
              </a:rPr>
              <a:t> shall be guilty of misconduct under the relevant service rules; and if he happens to be an official mentioned in Section 129 (1) of the Representation of People Act, 1951, he shall also be additionally considered to have violated the statutory provisions of that Section and liable to penal action provided there under. </a:t>
            </a:r>
            <a:endParaRPr lang="en-US" sz="2800" dirty="0" smtClean="0">
              <a:solidFill>
                <a:srgbClr val="000000"/>
              </a:solidFill>
              <a:latin typeface="+mj-lt"/>
            </a:endParaRPr>
          </a:p>
          <a:p>
            <a:pPr defTabSz="1022350">
              <a:spcAft>
                <a:spcPct val="35000"/>
              </a:spcAft>
              <a:buFont typeface="Wingdings" panose="05000000000000000000" pitchFamily="2" charset="2"/>
              <a:buChar char="q"/>
              <a:defRPr/>
            </a:pPr>
            <a:r>
              <a:rPr lang="en-US" sz="2800" dirty="0" smtClean="0">
                <a:solidFill>
                  <a:schemeClr val="tx1"/>
                </a:solidFill>
                <a:latin typeface="+mj-lt"/>
                <a:cs typeface="Arial" charset="0"/>
              </a:rPr>
              <a:t>There </a:t>
            </a:r>
            <a:r>
              <a:rPr lang="en-US" sz="2800" dirty="0">
                <a:solidFill>
                  <a:schemeClr val="tx1"/>
                </a:solidFill>
                <a:latin typeface="+mj-lt"/>
                <a:cs typeface="Arial" charset="0"/>
              </a:rPr>
              <a:t>are restrictions on tours / leave of the officers whose </a:t>
            </a:r>
            <a:r>
              <a:rPr lang="en-US" sz="2800" b="1" i="1" dirty="0">
                <a:solidFill>
                  <a:schemeClr val="tx1"/>
                </a:solidFill>
                <a:latin typeface="+mj-lt"/>
                <a:cs typeface="Arial" charset="0"/>
              </a:rPr>
              <a:t>spouses are active in Political arena</a:t>
            </a:r>
            <a:r>
              <a:rPr lang="en-US" sz="2800" b="1" dirty="0">
                <a:solidFill>
                  <a:schemeClr val="tx1"/>
                </a:solidFill>
                <a:latin typeface="+mj-lt"/>
                <a:cs typeface="Arial" charset="0"/>
              </a:rPr>
              <a:t>. </a:t>
            </a:r>
            <a:endParaRPr lang="en-US" sz="2800" b="1" dirty="0" smtClean="0">
              <a:solidFill>
                <a:schemeClr val="tx1"/>
              </a:solidFill>
              <a:latin typeface="+mj-lt"/>
              <a:cs typeface="Arial" charset="0"/>
            </a:endParaRPr>
          </a:p>
          <a:p>
            <a:pPr marL="0" indent="0" defTabSz="1022350">
              <a:spcAft>
                <a:spcPct val="35000"/>
              </a:spcAft>
              <a:buNone/>
              <a:defRPr/>
            </a:pPr>
            <a:r>
              <a:rPr lang="en-US" sz="2800" dirty="0" smtClean="0">
                <a:solidFill>
                  <a:schemeClr val="tx1"/>
                </a:solidFill>
                <a:latin typeface="+mj-lt"/>
                <a:cs typeface="Arial" charset="0"/>
              </a:rPr>
              <a:t>In </a:t>
            </a:r>
            <a:r>
              <a:rPr lang="en-US" sz="2800" dirty="0">
                <a:solidFill>
                  <a:schemeClr val="tx1"/>
                </a:solidFill>
                <a:latin typeface="+mj-lt"/>
                <a:cs typeface="Arial" charset="0"/>
              </a:rPr>
              <a:t>such cases, the concerned officers should not leave their HQs either on leave or on tour till the elections are complete</a:t>
            </a:r>
          </a:p>
          <a:p>
            <a:pPr defTabSz="1022350">
              <a:spcAft>
                <a:spcPct val="35000"/>
              </a:spcAft>
              <a:defRPr/>
            </a:pPr>
            <a:r>
              <a:rPr lang="en-US" dirty="0">
                <a:solidFill>
                  <a:schemeClr val="tx1"/>
                </a:solidFill>
                <a:cs typeface="Arial" charset="0"/>
              </a:rPr>
              <a:t> </a:t>
            </a:r>
            <a:r>
              <a:rPr lang="en-US" dirty="0">
                <a:solidFill>
                  <a:schemeClr val="tx1"/>
                </a:solidFill>
                <a:cs typeface="Arial" charset="0"/>
                <a:hlinkClick r:id="rId2" action="ppaction://hlinkfile"/>
              </a:rPr>
              <a:t>(Instruction SL. No. 9, EC letter No.437/6/98-PLN-III dated 23.01.1998)</a:t>
            </a:r>
            <a:endParaRPr lang="en-US" dirty="0">
              <a:solidFill>
                <a:srgbClr val="F2F2F2"/>
              </a:solidFill>
              <a:cs typeface="Arial" charset="0"/>
            </a:endParaRPr>
          </a:p>
          <a:p>
            <a:pPr lvl="0"/>
            <a:endParaRPr lang="en-US" dirty="0">
              <a:solidFill>
                <a:srgbClr val="000000"/>
              </a:solidFill>
            </a:endParaRPr>
          </a:p>
          <a:p>
            <a:endParaRPr lang="en-IN" dirty="0"/>
          </a:p>
        </p:txBody>
      </p:sp>
    </p:spTree>
    <p:extLst>
      <p:ext uri="{BB962C8B-B14F-4D97-AF65-F5344CB8AC3E}">
        <p14:creationId xmlns:p14="http://schemas.microsoft.com/office/powerpoint/2010/main" val="2330421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210" y="116865"/>
            <a:ext cx="10058400" cy="600420"/>
          </a:xfrm>
          <a:solidFill>
            <a:schemeClr val="accent4">
              <a:lumMod val="60000"/>
              <a:lumOff val="40000"/>
            </a:schemeClr>
          </a:solidFill>
        </p:spPr>
        <p:txBody>
          <a:bodyPr>
            <a:normAutofit/>
          </a:bodyPr>
          <a:lstStyle/>
          <a:p>
            <a:pPr algn="ctr"/>
            <a:r>
              <a:rPr lang="en-US" sz="3600" b="1" dirty="0">
                <a:solidFill>
                  <a:srgbClr val="C00000"/>
                </a:solidFill>
                <a:cs typeface="Calibri"/>
              </a:rPr>
              <a:t>7</a:t>
            </a:r>
            <a:r>
              <a:rPr lang="en-US" sz="3600" b="1" dirty="0" smtClean="0">
                <a:solidFill>
                  <a:srgbClr val="C00000"/>
                </a:solidFill>
                <a:cs typeface="Calibri"/>
              </a:rPr>
              <a:t>/2: </a:t>
            </a:r>
            <a:r>
              <a:rPr lang="en-US" sz="3600" b="1" dirty="0">
                <a:solidFill>
                  <a:srgbClr val="C00000"/>
                </a:solidFill>
                <a:cs typeface="Calibri"/>
              </a:rPr>
              <a:t>Model Code of Conduct for Officials</a:t>
            </a:r>
            <a:endParaRPr lang="en-IN" dirty="0"/>
          </a:p>
        </p:txBody>
      </p:sp>
      <p:sp>
        <p:nvSpPr>
          <p:cNvPr id="3" name="Content Placeholder 2"/>
          <p:cNvSpPr>
            <a:spLocks noGrp="1"/>
          </p:cNvSpPr>
          <p:nvPr>
            <p:ph idx="1"/>
          </p:nvPr>
        </p:nvSpPr>
        <p:spPr>
          <a:xfrm>
            <a:off x="481839" y="860152"/>
            <a:ext cx="11487492" cy="5557074"/>
          </a:xfrm>
        </p:spPr>
        <p:txBody>
          <a:bodyPr>
            <a:normAutofit lnSpcReduction="10000"/>
          </a:bodyPr>
          <a:lstStyle/>
          <a:p>
            <a:pPr marL="0" lvl="0" indent="0" defTabSz="457200" fontAlgn="base">
              <a:lnSpc>
                <a:spcPct val="107000"/>
              </a:lnSpc>
              <a:spcBef>
                <a:spcPct val="0"/>
              </a:spcBef>
              <a:spcAft>
                <a:spcPts val="800"/>
              </a:spcAft>
              <a:buClrTx/>
              <a:buSzTx/>
              <a:buNone/>
            </a:pPr>
            <a:r>
              <a:rPr lang="en-US" sz="2400" b="1" dirty="0">
                <a:solidFill>
                  <a:srgbClr val="7030A0"/>
                </a:solidFill>
                <a:latin typeface="Calibri Light" panose="020F0302020204030204" pitchFamily="34" charset="0"/>
                <a:ea typeface="Calibri" panose="020F0502020204030204" pitchFamily="34" charset="0"/>
                <a:cs typeface="Calibri Light" panose="020F0302020204030204" pitchFamily="34" charset="0"/>
              </a:rPr>
              <a:t>No video conferencing should take place between the Chief Ministers of the States, Ministers and other political functionaries of the Union and State Governments and the officials individually or collectively, after the  announcement of elections and from the date from which Model Code of Conduct comes into force in a state or the constituency.</a:t>
            </a:r>
            <a:endParaRPr lang="en-IN" sz="2400" b="1" dirty="0">
              <a:solidFill>
                <a:srgbClr val="7030A0"/>
              </a:solidFill>
              <a:latin typeface="Calibri Light" panose="020F0302020204030204" pitchFamily="34" charset="0"/>
              <a:ea typeface="Calibri" panose="020F0502020204030204" pitchFamily="34" charset="0"/>
              <a:cs typeface="Calibri Light" panose="020F0302020204030204" pitchFamily="34" charset="0"/>
            </a:endParaRPr>
          </a:p>
          <a:p>
            <a:pPr marL="0" lvl="0" indent="0" defTabSz="457200" fontAlgn="base">
              <a:lnSpc>
                <a:spcPct val="107000"/>
              </a:lnSpc>
              <a:spcBef>
                <a:spcPct val="0"/>
              </a:spcBef>
              <a:spcAft>
                <a:spcPts val="800"/>
              </a:spcAft>
              <a:buClrTx/>
              <a:buSzTx/>
              <a:buNone/>
            </a:pPr>
            <a:r>
              <a:rPr lang="en-US" sz="1800" i="1" dirty="0">
                <a:solidFill>
                  <a:srgbClr val="0563C1"/>
                </a:solidFill>
                <a:latin typeface="Calibri" pitchFamily="34" charset="0"/>
                <a:ea typeface="Calibri" panose="020F0502020204030204" pitchFamily="34" charset="0"/>
                <a:cs typeface="Times New Roman" panose="02020603050405020304" pitchFamily="18" charset="0"/>
                <a:hlinkClick r:id="rId2" action="ppaction://hlinkfile"/>
              </a:rPr>
              <a:t>(Instruction Sl. No.29 of compendium Vol.-3.ECI letter No.437/6/ 2004-PLN dt.30.12.2004)</a:t>
            </a:r>
            <a:endParaRPr lang="en-IN" sz="1800" i="1" dirty="0">
              <a:solidFill>
                <a:prstClr val="black"/>
              </a:solidFill>
              <a:latin typeface="Calibri"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sz="2400" dirty="0"/>
              <a:t>In the immediate aftermath of any calamity of significant scale/magnitude, if video-conferencing is considered essential, then Chief Minister or Minister concerned may hold one video-conferencing with the officials concerned with approval of the CEO; </a:t>
            </a:r>
          </a:p>
          <a:p>
            <a:pPr>
              <a:buFont typeface="Wingdings" panose="05000000000000000000" pitchFamily="2" charset="2"/>
              <a:buChar char="§"/>
            </a:pPr>
            <a:r>
              <a:rPr lang="en-US" sz="2400" dirty="0"/>
              <a:t>Only the Collector/District Magistrate and senior officials in charge of the relief in connection with the natural calamity of the area concerned alone shall be called to attend the video-conferencing</a:t>
            </a:r>
          </a:p>
          <a:p>
            <a:pPr>
              <a:buFont typeface="Wingdings" panose="05000000000000000000" pitchFamily="2" charset="2"/>
              <a:buChar char="§"/>
            </a:pPr>
            <a:r>
              <a:rPr lang="en-US" sz="2400" dirty="0"/>
              <a:t>For any subsequent VC, permission from the Commission shall be obtained</a:t>
            </a:r>
          </a:p>
          <a:p>
            <a:pPr>
              <a:buFont typeface="Wingdings" panose="05000000000000000000" pitchFamily="2" charset="2"/>
              <a:buChar char="§"/>
            </a:pPr>
            <a:r>
              <a:rPr lang="en-US" sz="2400" dirty="0"/>
              <a:t>A representative of the CEO will be present during the VC. </a:t>
            </a:r>
          </a:p>
          <a:p>
            <a:r>
              <a:rPr lang="en-US" i="1" u="sng" dirty="0">
                <a:solidFill>
                  <a:srgbClr val="6B71F1"/>
                </a:solidFill>
              </a:rPr>
              <a:t>ECI No. 437/6/INST/2014-CC-BE dated: 18.3.2014</a:t>
            </a:r>
            <a:endParaRPr lang="en-IN" dirty="0"/>
          </a:p>
          <a:p>
            <a:endParaRPr lang="en-IN" dirty="0"/>
          </a:p>
        </p:txBody>
      </p:sp>
    </p:spTree>
    <p:extLst>
      <p:ext uri="{BB962C8B-B14F-4D97-AF65-F5344CB8AC3E}">
        <p14:creationId xmlns:p14="http://schemas.microsoft.com/office/powerpoint/2010/main" val="70866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753" y="328527"/>
            <a:ext cx="10058400" cy="587516"/>
          </a:xfrm>
          <a:solidFill>
            <a:schemeClr val="accent4">
              <a:lumMod val="60000"/>
              <a:lumOff val="40000"/>
            </a:schemeClr>
          </a:solidFill>
        </p:spPr>
        <p:txBody>
          <a:bodyPr>
            <a:normAutofit/>
          </a:bodyPr>
          <a:lstStyle/>
          <a:p>
            <a:pPr algn="ctr"/>
            <a:r>
              <a:rPr lang="en-US" sz="3600" b="1" spc="0" dirty="0" smtClean="0">
                <a:solidFill>
                  <a:srgbClr val="C00000"/>
                </a:solidFill>
                <a:latin typeface="Calibri Light" panose="020F0302020204030204" pitchFamily="34" charset="0"/>
                <a:cs typeface="Calibri Light" panose="020F0302020204030204" pitchFamily="34" charset="0"/>
              </a:rPr>
              <a:t>8/1</a:t>
            </a:r>
            <a:r>
              <a:rPr lang="en-US" sz="3600" b="1" spc="0" dirty="0">
                <a:solidFill>
                  <a:srgbClr val="C00000"/>
                </a:solidFill>
                <a:latin typeface="Calibri Light" panose="020F0302020204030204" pitchFamily="34" charset="0"/>
                <a:cs typeface="Calibri Light" panose="020F0302020204030204" pitchFamily="34" charset="0"/>
              </a:rPr>
              <a:t>:  Model Code of Conduct for Ban on Transfer</a:t>
            </a:r>
            <a:endParaRPr lang="en-IN" sz="3600" b="1" dirty="0">
              <a:solidFill>
                <a:srgbClr val="C00000"/>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306625" y="974629"/>
            <a:ext cx="11449164" cy="5365941"/>
          </a:xfrm>
        </p:spPr>
        <p:txBody>
          <a:bodyPr>
            <a:normAutofit fontScale="85000" lnSpcReduction="20000"/>
          </a:bodyPr>
          <a:lstStyle/>
          <a:p>
            <a:pPr lvl="0"/>
            <a:r>
              <a:rPr lang="en-US" sz="3300" b="1" dirty="0">
                <a:solidFill>
                  <a:srgbClr val="7030A0"/>
                </a:solidFill>
                <a:latin typeface="Calibri Light" panose="020F0302020204030204" pitchFamily="34" charset="0"/>
                <a:cs typeface="Calibri Light" panose="020F0302020204030204" pitchFamily="34" charset="0"/>
              </a:rPr>
              <a:t>There shall be a total ban on the transfer of all officers/officials connected with the conduct of the election. These include but are not restricted to:</a:t>
            </a:r>
          </a:p>
          <a:p>
            <a:pPr lvl="0">
              <a:buFont typeface="Wingdings" panose="05000000000000000000" pitchFamily="2" charset="2"/>
              <a:buChar char="§"/>
            </a:pPr>
            <a:r>
              <a:rPr lang="en-US" sz="3100" dirty="0">
                <a:latin typeface="Calibri Light" panose="020F0302020204030204" pitchFamily="34" charset="0"/>
                <a:cs typeface="Calibri Light" panose="020F0302020204030204" pitchFamily="34" charset="0"/>
              </a:rPr>
              <a:t>The Chief Electoral Officer and Additional/Joint/Deputy Chief Electoral Officers; </a:t>
            </a:r>
          </a:p>
          <a:p>
            <a:pPr lvl="0">
              <a:buFont typeface="Wingdings" panose="05000000000000000000" pitchFamily="2" charset="2"/>
              <a:buChar char="§"/>
            </a:pPr>
            <a:r>
              <a:rPr lang="nl-NL" sz="3100" dirty="0">
                <a:latin typeface="Calibri Light" panose="020F0302020204030204" pitchFamily="34" charset="0"/>
                <a:cs typeface="Calibri Light" panose="020F0302020204030204" pitchFamily="34" charset="0"/>
              </a:rPr>
              <a:t>Divisional Commissioners</a:t>
            </a:r>
          </a:p>
          <a:p>
            <a:pPr lvl="0">
              <a:buFont typeface="Wingdings" panose="05000000000000000000" pitchFamily="2" charset="2"/>
              <a:buChar char="§"/>
            </a:pPr>
            <a:r>
              <a:rPr lang="en-US" sz="3100" dirty="0" err="1">
                <a:solidFill>
                  <a:srgbClr val="000000"/>
                </a:solidFill>
                <a:latin typeface="Calibri Light" panose="020F0302020204030204" pitchFamily="34" charset="0"/>
                <a:cs typeface="Calibri Light" panose="020F0302020204030204" pitchFamily="34" charset="0"/>
              </a:rPr>
              <a:t>TheDEOs,ROs</a:t>
            </a:r>
            <a:r>
              <a:rPr lang="en-US" sz="3100" dirty="0">
                <a:solidFill>
                  <a:srgbClr val="000000"/>
                </a:solidFill>
                <a:latin typeface="Calibri Light" panose="020F0302020204030204" pitchFamily="34" charset="0"/>
                <a:cs typeface="Calibri Light" panose="020F0302020204030204" pitchFamily="34" charset="0"/>
              </a:rPr>
              <a:t>, AROs and other Revenue Officers connected with the Conduct of Elections</a:t>
            </a:r>
            <a:endParaRPr lang="nl-NL" sz="3100" dirty="0">
              <a:latin typeface="Calibri Light" panose="020F0302020204030204" pitchFamily="34" charset="0"/>
              <a:cs typeface="Calibri Light" panose="020F0302020204030204" pitchFamily="34" charset="0"/>
            </a:endParaRPr>
          </a:p>
          <a:p>
            <a:pPr lvl="0">
              <a:buFont typeface="Wingdings" panose="05000000000000000000" pitchFamily="2" charset="2"/>
              <a:buChar char="§"/>
            </a:pPr>
            <a:r>
              <a:rPr lang="en-US" sz="3100" dirty="0">
                <a:solidFill>
                  <a:srgbClr val="000000"/>
                </a:solidFill>
                <a:latin typeface="Calibri Light" panose="020F0302020204030204" pitchFamily="34" charset="0"/>
                <a:cs typeface="Calibri Light" panose="020F0302020204030204" pitchFamily="34" charset="0"/>
              </a:rPr>
              <a:t>Officers of the Police Department connected with the management of elections like range IGs and DIGs, Senior Superintendents of Police and Superintendents of Police, Sub-divisional level Police Officers like Deputy Superintendents of Police and other Police officers who are deputed to the Commission under section 28A of the Representation of the People Act, </a:t>
            </a:r>
            <a:r>
              <a:rPr lang="en-US" sz="3100" dirty="0" smtClean="0">
                <a:solidFill>
                  <a:srgbClr val="000000"/>
                </a:solidFill>
                <a:latin typeface="Calibri Light" panose="020F0302020204030204" pitchFamily="34" charset="0"/>
                <a:cs typeface="Calibri Light" panose="020F0302020204030204" pitchFamily="34" charset="0"/>
              </a:rPr>
              <a:t>1951</a:t>
            </a:r>
          </a:p>
          <a:p>
            <a:pPr lvl="0">
              <a:buFont typeface="Wingdings" panose="05000000000000000000" pitchFamily="2" charset="2"/>
              <a:buChar char="§"/>
            </a:pPr>
            <a:r>
              <a:rPr lang="en-US" sz="3100" dirty="0">
                <a:solidFill>
                  <a:srgbClr val="000000"/>
                </a:solidFill>
                <a:latin typeface="Calibri Light" panose="020F0302020204030204" pitchFamily="34" charset="0"/>
                <a:cs typeface="Calibri Light" panose="020F0302020204030204" pitchFamily="34" charset="0"/>
              </a:rPr>
              <a:t>Other officers drafted for election work like sector and zonal officers, Transport cell, EVM cell, Poll material procurement &amp; distribution cell, Training cell, Printing Cell etc. Senior officers, who have a role in the management of election in the State, are also covered by this direction. </a:t>
            </a:r>
          </a:p>
          <a:p>
            <a:endParaRPr lang="en-IN" sz="3100" dirty="0"/>
          </a:p>
          <a:p>
            <a:pPr lvl="0"/>
            <a:endParaRPr lang="nl-NL" sz="3100" dirty="0">
              <a:latin typeface="Calibri Light" panose="020F0302020204030204" pitchFamily="34" charset="0"/>
              <a:cs typeface="Calibri Light" panose="020F0302020204030204" pitchFamily="34" charset="0"/>
            </a:endParaRPr>
          </a:p>
          <a:p>
            <a:endParaRPr lang="en-IN" dirty="0"/>
          </a:p>
        </p:txBody>
      </p:sp>
    </p:spTree>
    <p:extLst>
      <p:ext uri="{BB962C8B-B14F-4D97-AF65-F5344CB8AC3E}">
        <p14:creationId xmlns:p14="http://schemas.microsoft.com/office/powerpoint/2010/main" val="3399860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31" y="364999"/>
            <a:ext cx="11542247" cy="693502"/>
          </a:xfrm>
          <a:solidFill>
            <a:schemeClr val="accent4">
              <a:lumMod val="60000"/>
              <a:lumOff val="40000"/>
            </a:schemeClr>
          </a:solidFill>
        </p:spPr>
        <p:txBody>
          <a:bodyPr>
            <a:normAutofit/>
          </a:bodyPr>
          <a:lstStyle/>
          <a:p>
            <a:pPr algn="ctr"/>
            <a:r>
              <a:rPr lang="en-US" sz="3600" b="1" spc="0" dirty="0">
                <a:solidFill>
                  <a:srgbClr val="C00000"/>
                </a:solidFill>
                <a:latin typeface="Calibri Light" panose="020F0302020204030204" pitchFamily="34" charset="0"/>
                <a:cs typeface="Calibri Light" panose="020F0302020204030204" pitchFamily="34" charset="0"/>
              </a:rPr>
              <a:t>8</a:t>
            </a:r>
            <a:r>
              <a:rPr lang="en-US" sz="3600" b="1" spc="0" dirty="0" smtClean="0">
                <a:solidFill>
                  <a:srgbClr val="C00000"/>
                </a:solidFill>
                <a:latin typeface="Calibri Light" panose="020F0302020204030204" pitchFamily="34" charset="0"/>
                <a:cs typeface="Calibri Light" panose="020F0302020204030204" pitchFamily="34" charset="0"/>
              </a:rPr>
              <a:t>/2:  </a:t>
            </a:r>
            <a:r>
              <a:rPr lang="en-US" sz="3600" b="1" spc="0" dirty="0">
                <a:solidFill>
                  <a:srgbClr val="C00000"/>
                </a:solidFill>
                <a:latin typeface="Calibri Light" panose="020F0302020204030204" pitchFamily="34" charset="0"/>
                <a:cs typeface="Calibri Light" panose="020F0302020204030204" pitchFamily="34" charset="0"/>
              </a:rPr>
              <a:t>Model Code of Conduct for Ban on Transfer</a:t>
            </a:r>
            <a:endParaRPr lang="en-IN" sz="3600" dirty="0"/>
          </a:p>
        </p:txBody>
      </p:sp>
      <p:sp>
        <p:nvSpPr>
          <p:cNvPr id="3" name="Content Placeholder 2"/>
          <p:cNvSpPr>
            <a:spLocks noGrp="1"/>
          </p:cNvSpPr>
          <p:nvPr>
            <p:ph idx="1"/>
          </p:nvPr>
        </p:nvSpPr>
        <p:spPr>
          <a:xfrm>
            <a:off x="446501" y="3235148"/>
            <a:ext cx="11542247" cy="2715486"/>
          </a:xfrm>
        </p:spPr>
        <p:txBody>
          <a:bodyPr>
            <a:noAutofit/>
          </a:bodyPr>
          <a:lstStyle/>
          <a:p>
            <a:pPr>
              <a:buFont typeface="Wingdings" panose="05000000000000000000" pitchFamily="2" charset="2"/>
              <a:buChar char="§"/>
            </a:pPr>
            <a:r>
              <a:rPr lang="en-US" sz="2800" dirty="0">
                <a:solidFill>
                  <a:srgbClr val="000000"/>
                </a:solidFill>
                <a:latin typeface="+mj-lt"/>
              </a:rPr>
              <a:t>In those cases where </a:t>
            </a:r>
            <a:r>
              <a:rPr lang="en-US" sz="2800" b="1" i="1" dirty="0">
                <a:solidFill>
                  <a:srgbClr val="000000"/>
                </a:solidFill>
                <a:latin typeface="+mj-lt"/>
              </a:rPr>
              <a:t>transfer of an officer is considered necessary on account of administrative exigencies,</a:t>
            </a:r>
            <a:r>
              <a:rPr lang="en-US" sz="2800" dirty="0">
                <a:solidFill>
                  <a:srgbClr val="000000"/>
                </a:solidFill>
                <a:latin typeface="+mj-lt"/>
              </a:rPr>
              <a:t> the State Government may, with full justification, approach the Commission for prior clearance. </a:t>
            </a:r>
          </a:p>
          <a:p>
            <a:pPr>
              <a:buFont typeface="Wingdings" panose="05000000000000000000" pitchFamily="2" charset="2"/>
              <a:buChar char="§"/>
            </a:pPr>
            <a:r>
              <a:rPr lang="en-US" sz="2800" b="1" i="1" dirty="0">
                <a:solidFill>
                  <a:srgbClr val="000000"/>
                </a:solidFill>
                <a:latin typeface="+mj-lt"/>
              </a:rPr>
              <a:t>No appointments or promotions in Government / Public Undertakings </a:t>
            </a:r>
            <a:r>
              <a:rPr lang="en-US" sz="2800" dirty="0">
                <a:solidFill>
                  <a:srgbClr val="000000"/>
                </a:solidFill>
                <a:latin typeface="+mj-lt"/>
              </a:rPr>
              <a:t>shall be made during this period, without prior clearance of the Commission. </a:t>
            </a:r>
          </a:p>
          <a:p>
            <a:endParaRPr lang="en-IN" sz="2800" dirty="0">
              <a:latin typeface="+mj-lt"/>
            </a:endParaRPr>
          </a:p>
        </p:txBody>
      </p:sp>
      <p:sp>
        <p:nvSpPr>
          <p:cNvPr id="4" name="TextBox 3"/>
          <p:cNvSpPr txBox="1"/>
          <p:nvPr/>
        </p:nvSpPr>
        <p:spPr>
          <a:xfrm>
            <a:off x="446501" y="1493365"/>
            <a:ext cx="11372508" cy="1643527"/>
          </a:xfrm>
          <a:prstGeom prst="rect">
            <a:avLst/>
          </a:prstGeom>
          <a:solidFill>
            <a:schemeClr val="accent1">
              <a:lumMod val="60000"/>
              <a:lumOff val="40000"/>
            </a:schemeClr>
          </a:solidFill>
        </p:spPr>
        <p:txBody>
          <a:bodyPr wrap="square" rtlCol="0">
            <a:spAutoFit/>
          </a:bodyPr>
          <a:lstStyle/>
          <a:p>
            <a:pPr marL="91440" lvl="0" indent="-91440">
              <a:lnSpc>
                <a:spcPct val="90000"/>
              </a:lnSpc>
              <a:spcBef>
                <a:spcPts val="1200"/>
              </a:spcBef>
              <a:spcAft>
                <a:spcPts val="200"/>
              </a:spcAft>
              <a:buClr>
                <a:srgbClr val="9DBFBE"/>
              </a:buClr>
              <a:buSzPct val="100000"/>
              <a:buFont typeface="Calibri" panose="020F0502020204030204" pitchFamily="34" charset="0"/>
              <a:buChar char=" "/>
            </a:pPr>
            <a:r>
              <a:rPr lang="en-US" sz="2800" dirty="0">
                <a:solidFill>
                  <a:srgbClr val="7030A0"/>
                </a:solidFill>
                <a:latin typeface="+mj-lt"/>
              </a:rPr>
              <a:t>The transfer orders issued in respect of the above categories of officers </a:t>
            </a:r>
            <a:r>
              <a:rPr lang="en-US" sz="2800" b="1" i="1" dirty="0">
                <a:solidFill>
                  <a:srgbClr val="7030A0"/>
                </a:solidFill>
                <a:latin typeface="+mj-lt"/>
              </a:rPr>
              <a:t>prior to the date of announcement but not implemented till the time when model code came into effect </a:t>
            </a:r>
            <a:r>
              <a:rPr lang="en-US" sz="2800" dirty="0">
                <a:solidFill>
                  <a:srgbClr val="7030A0"/>
                </a:solidFill>
                <a:latin typeface="+mj-lt"/>
              </a:rPr>
              <a:t>should not be given effect to without obtaining specific permission from the Commission. </a:t>
            </a:r>
          </a:p>
        </p:txBody>
      </p:sp>
    </p:spTree>
    <p:extLst>
      <p:ext uri="{BB962C8B-B14F-4D97-AF65-F5344CB8AC3E}">
        <p14:creationId xmlns:p14="http://schemas.microsoft.com/office/powerpoint/2010/main" val="234141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355" y="1730748"/>
            <a:ext cx="11542247" cy="4368901"/>
          </a:xfrm>
        </p:spPr>
        <p:txBody>
          <a:bodyPr>
            <a:normAutofit/>
          </a:bodyPr>
          <a:lstStyle/>
          <a:p>
            <a:pPr lvl="0">
              <a:buFont typeface="Wingdings" panose="05000000000000000000" pitchFamily="2" charset="2"/>
              <a:buChar char="§"/>
            </a:pPr>
            <a:r>
              <a:rPr lang="en-US" sz="2800" dirty="0">
                <a:solidFill>
                  <a:srgbClr val="000000"/>
                </a:solidFill>
                <a:latin typeface="+mj-lt"/>
                <a:cs typeface="Calibri Light" panose="020F0302020204030204" pitchFamily="34" charset="0"/>
              </a:rPr>
              <a:t>Officer should not be allowed to continue in the present district if officer is posted in her/his home district or </a:t>
            </a:r>
            <a:r>
              <a:rPr lang="en-US" sz="2800" b="1" i="1" dirty="0">
                <a:solidFill>
                  <a:srgbClr val="000000"/>
                </a:solidFill>
                <a:latin typeface="+mj-lt"/>
                <a:cs typeface="Calibri Light" panose="020F0302020204030204" pitchFamily="34" charset="0"/>
              </a:rPr>
              <a:t>completed three years out of four years  </a:t>
            </a:r>
            <a:r>
              <a:rPr lang="en-US" sz="2800" dirty="0">
                <a:solidFill>
                  <a:srgbClr val="000000"/>
                </a:solidFill>
                <a:latin typeface="+mj-lt"/>
                <a:cs typeface="Calibri Light" panose="020F0302020204030204" pitchFamily="34" charset="0"/>
              </a:rPr>
              <a:t>in that district. </a:t>
            </a:r>
          </a:p>
          <a:p>
            <a:pPr lvl="0">
              <a:buFont typeface="Wingdings" panose="05000000000000000000" pitchFamily="2" charset="2"/>
              <a:buChar char="§"/>
            </a:pPr>
            <a:r>
              <a:rPr lang="en-US" sz="2800" dirty="0">
                <a:solidFill>
                  <a:srgbClr val="000000"/>
                </a:solidFill>
                <a:latin typeface="+mj-lt"/>
                <a:cs typeface="Calibri Light" panose="020F0302020204030204" pitchFamily="34" charset="0"/>
              </a:rPr>
              <a:t>Officers/officials against whom Commission has recommended </a:t>
            </a:r>
            <a:r>
              <a:rPr lang="en-US" sz="2800" b="1" i="1" dirty="0">
                <a:solidFill>
                  <a:srgbClr val="000000"/>
                </a:solidFill>
                <a:latin typeface="+mj-lt"/>
                <a:cs typeface="Calibri Light" panose="020F0302020204030204" pitchFamily="34" charset="0"/>
              </a:rPr>
              <a:t>disciplinary action or who have been charged for any lapse in any election </a:t>
            </a:r>
            <a:r>
              <a:rPr lang="en-US" sz="2800" dirty="0">
                <a:solidFill>
                  <a:srgbClr val="000000"/>
                </a:solidFill>
                <a:latin typeface="+mj-lt"/>
                <a:cs typeface="Calibri Light" panose="020F0302020204030204" pitchFamily="34" charset="0"/>
              </a:rPr>
              <a:t>or election related work previously may not be assigned any election related duty(</a:t>
            </a:r>
            <a:r>
              <a:rPr lang="en-US" sz="2800" dirty="0" err="1">
                <a:solidFill>
                  <a:srgbClr val="000000"/>
                </a:solidFill>
                <a:latin typeface="+mj-lt"/>
                <a:cs typeface="Calibri Light" panose="020F0302020204030204" pitchFamily="34" charset="0"/>
              </a:rPr>
              <a:t>ies</a:t>
            </a:r>
            <a:r>
              <a:rPr lang="en-US" sz="2800" dirty="0">
                <a:solidFill>
                  <a:srgbClr val="000000"/>
                </a:solidFill>
                <a:latin typeface="+mj-lt"/>
                <a:cs typeface="Calibri Light" panose="020F0302020204030204" pitchFamily="34" charset="0"/>
              </a:rPr>
              <a:t>).</a:t>
            </a:r>
          </a:p>
          <a:p>
            <a:pPr lvl="0">
              <a:buFont typeface="Wingdings" panose="05000000000000000000" pitchFamily="2" charset="2"/>
              <a:buChar char="§"/>
            </a:pPr>
            <a:r>
              <a:rPr lang="en-US" sz="2800" dirty="0">
                <a:solidFill>
                  <a:srgbClr val="000000"/>
                </a:solidFill>
                <a:latin typeface="+mj-lt"/>
                <a:cs typeface="Calibri Light" panose="020F0302020204030204" pitchFamily="34" charset="0"/>
              </a:rPr>
              <a:t>The Commission further desires that no officer/official against whom a </a:t>
            </a:r>
            <a:r>
              <a:rPr lang="en-US" sz="2800" b="1" i="1" dirty="0">
                <a:solidFill>
                  <a:srgbClr val="000000"/>
                </a:solidFill>
                <a:latin typeface="+mj-lt"/>
                <a:cs typeface="Calibri Light" panose="020F0302020204030204" pitchFamily="34" charset="0"/>
              </a:rPr>
              <a:t>criminal case is pending in any court of law</a:t>
            </a:r>
            <a:r>
              <a:rPr lang="en-US" sz="2800" dirty="0">
                <a:solidFill>
                  <a:srgbClr val="000000"/>
                </a:solidFill>
                <a:latin typeface="+mj-lt"/>
                <a:cs typeface="Calibri Light" panose="020F0302020204030204" pitchFamily="34" charset="0"/>
              </a:rPr>
              <a:t>, be associated with the election work or election related duty.</a:t>
            </a:r>
          </a:p>
          <a:p>
            <a:pPr marL="0" indent="0">
              <a:buNone/>
            </a:pPr>
            <a:endParaRPr lang="en-IN" sz="2800" dirty="0">
              <a:latin typeface="+mj-lt"/>
              <a:cs typeface="Calibri Light" panose="020F0302020204030204" pitchFamily="34" charset="0"/>
            </a:endParaRPr>
          </a:p>
        </p:txBody>
      </p:sp>
      <p:sp>
        <p:nvSpPr>
          <p:cNvPr id="4" name="Title 1"/>
          <p:cNvSpPr>
            <a:spLocks noGrp="1"/>
          </p:cNvSpPr>
          <p:nvPr>
            <p:ph type="title"/>
          </p:nvPr>
        </p:nvSpPr>
        <p:spPr>
          <a:xfrm>
            <a:off x="355356" y="140506"/>
            <a:ext cx="11542247" cy="693502"/>
          </a:xfrm>
          <a:solidFill>
            <a:schemeClr val="accent4">
              <a:lumMod val="60000"/>
              <a:lumOff val="40000"/>
            </a:schemeClr>
          </a:solidFill>
        </p:spPr>
        <p:txBody>
          <a:bodyPr>
            <a:normAutofit/>
          </a:bodyPr>
          <a:lstStyle/>
          <a:p>
            <a:pPr algn="ctr"/>
            <a:r>
              <a:rPr lang="en-US" sz="3600" b="1" spc="0" dirty="0">
                <a:solidFill>
                  <a:srgbClr val="C00000"/>
                </a:solidFill>
                <a:latin typeface="Calibri Light" panose="020F0302020204030204" pitchFamily="34" charset="0"/>
                <a:cs typeface="Calibri Light" panose="020F0302020204030204" pitchFamily="34" charset="0"/>
              </a:rPr>
              <a:t>8</a:t>
            </a:r>
            <a:r>
              <a:rPr lang="en-US" sz="3600" b="1" spc="0" dirty="0" smtClean="0">
                <a:solidFill>
                  <a:srgbClr val="C00000"/>
                </a:solidFill>
                <a:latin typeface="Calibri Light" panose="020F0302020204030204" pitchFamily="34" charset="0"/>
                <a:cs typeface="Calibri Light" panose="020F0302020204030204" pitchFamily="34" charset="0"/>
              </a:rPr>
              <a:t>/3:  </a:t>
            </a:r>
            <a:r>
              <a:rPr lang="en-US" sz="3600" b="1" spc="0" dirty="0">
                <a:solidFill>
                  <a:srgbClr val="C00000"/>
                </a:solidFill>
                <a:latin typeface="Calibri Light" panose="020F0302020204030204" pitchFamily="34" charset="0"/>
                <a:cs typeface="Calibri Light" panose="020F0302020204030204" pitchFamily="34" charset="0"/>
              </a:rPr>
              <a:t>Model Code of Conduct for Ban on Transfer</a:t>
            </a:r>
            <a:endParaRPr lang="en-IN" sz="3600" dirty="0"/>
          </a:p>
        </p:txBody>
      </p:sp>
      <p:sp>
        <p:nvSpPr>
          <p:cNvPr id="5" name="TextBox 4"/>
          <p:cNvSpPr txBox="1"/>
          <p:nvPr/>
        </p:nvSpPr>
        <p:spPr>
          <a:xfrm>
            <a:off x="158514" y="947974"/>
            <a:ext cx="11848323" cy="492443"/>
          </a:xfrm>
          <a:prstGeom prst="rect">
            <a:avLst/>
          </a:prstGeom>
          <a:solidFill>
            <a:schemeClr val="accent1">
              <a:lumMod val="60000"/>
              <a:lumOff val="40000"/>
            </a:schemeClr>
          </a:solidFill>
        </p:spPr>
        <p:txBody>
          <a:bodyPr wrap="square" rtlCol="0">
            <a:spAutoFit/>
          </a:bodyPr>
          <a:lstStyle/>
          <a:p>
            <a:pPr lvl="0"/>
            <a:r>
              <a:rPr lang="en-US" sz="2600" b="1">
                <a:latin typeface="+mj-lt"/>
                <a:cs typeface="Calibri Light" panose="020F0302020204030204" pitchFamily="34" charset="0"/>
              </a:rPr>
              <a:t>Various instructions on transfer/posting of officers for conduct of free and fair elections. </a:t>
            </a:r>
            <a:endParaRPr lang="en-US" sz="2600" dirty="0">
              <a:latin typeface="+mj-lt"/>
              <a:cs typeface="Calibri Light" panose="020F0302020204030204" pitchFamily="34" charset="0"/>
            </a:endParaRPr>
          </a:p>
        </p:txBody>
      </p:sp>
    </p:spTree>
    <p:extLst>
      <p:ext uri="{BB962C8B-B14F-4D97-AF65-F5344CB8AC3E}">
        <p14:creationId xmlns:p14="http://schemas.microsoft.com/office/powerpoint/2010/main" val="110883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356" y="1714323"/>
            <a:ext cx="11623831" cy="4916446"/>
          </a:xfrm>
        </p:spPr>
        <p:txBody>
          <a:bodyPr>
            <a:noAutofit/>
          </a:bodyPr>
          <a:lstStyle/>
          <a:p>
            <a:pPr lvl="0">
              <a:buFont typeface="Arial" panose="020B0604020202020204" pitchFamily="34" charset="0"/>
              <a:buChar char="•"/>
            </a:pPr>
            <a:r>
              <a:rPr lang="en-US" sz="2600" dirty="0">
                <a:solidFill>
                  <a:srgbClr val="000000"/>
                </a:solidFill>
                <a:latin typeface="Calibri Light" panose="020F0302020204030204" pitchFamily="34" charset="0"/>
                <a:cs typeface="Calibri Light" panose="020F0302020204030204" pitchFamily="34" charset="0"/>
              </a:rPr>
              <a:t>The transfer orders in respect of officers/officials who are engaged in the electoral rolls revision work during election year shall be implemented only after final publication of electoral rolls. In case of any need for </a:t>
            </a:r>
            <a:r>
              <a:rPr lang="en-US" sz="2600" b="1" i="1" dirty="0">
                <a:solidFill>
                  <a:schemeClr val="tx1"/>
                </a:solidFill>
                <a:latin typeface="Calibri Light" panose="020F0302020204030204" pitchFamily="34" charset="0"/>
                <a:cs typeface="Calibri Light" panose="020F0302020204030204" pitchFamily="34" charset="0"/>
              </a:rPr>
              <a:t>transfer due to any extra-ordinary reasons </a:t>
            </a:r>
            <a:r>
              <a:rPr lang="en-US" sz="2600" dirty="0">
                <a:solidFill>
                  <a:srgbClr val="000000"/>
                </a:solidFill>
                <a:latin typeface="Calibri Light" panose="020F0302020204030204" pitchFamily="34" charset="0"/>
                <a:cs typeface="Calibri Light" panose="020F0302020204030204" pitchFamily="34" charset="0"/>
              </a:rPr>
              <a:t>prior approval of Commission shall be taken.</a:t>
            </a:r>
          </a:p>
          <a:p>
            <a:pPr lvl="0">
              <a:buFont typeface="Arial" panose="020B0604020202020204" pitchFamily="34" charset="0"/>
              <a:buChar char="•"/>
            </a:pPr>
            <a:r>
              <a:rPr lang="en-US" sz="2600" dirty="0">
                <a:solidFill>
                  <a:srgbClr val="000000"/>
                </a:solidFill>
                <a:latin typeface="Calibri Light" panose="020F0302020204030204" pitchFamily="34" charset="0"/>
                <a:cs typeface="Calibri Light" panose="020F0302020204030204" pitchFamily="34" charset="0"/>
              </a:rPr>
              <a:t>The copies of the transfer orders issued under these directions shall be given to the Chief Electoral Officers concerned without fail.</a:t>
            </a:r>
          </a:p>
          <a:p>
            <a:pPr lvl="0">
              <a:buFont typeface="Arial" panose="020B0604020202020204" pitchFamily="34" charset="0"/>
              <a:buChar char="•"/>
            </a:pPr>
            <a:r>
              <a:rPr lang="en-US" sz="2600" dirty="0">
                <a:solidFill>
                  <a:srgbClr val="000000"/>
                </a:solidFill>
                <a:latin typeface="Calibri Light" panose="020F0302020204030204" pitchFamily="34" charset="0"/>
                <a:cs typeface="Calibri Light" panose="020F0302020204030204" pitchFamily="34" charset="0"/>
              </a:rPr>
              <a:t>Any officer who is </a:t>
            </a:r>
            <a:r>
              <a:rPr lang="en-US" sz="2600" b="1" i="1" dirty="0">
                <a:solidFill>
                  <a:schemeClr val="tx1"/>
                </a:solidFill>
                <a:latin typeface="Calibri Light" panose="020F0302020204030204" pitchFamily="34" charset="0"/>
                <a:cs typeface="Calibri Light" panose="020F0302020204030204" pitchFamily="34" charset="0"/>
              </a:rPr>
              <a:t>due to retire within coming six months </a:t>
            </a:r>
            <a:r>
              <a:rPr lang="en-US" sz="2600" dirty="0">
                <a:solidFill>
                  <a:srgbClr val="000000"/>
                </a:solidFill>
                <a:latin typeface="Calibri Light" panose="020F0302020204030204" pitchFamily="34" charset="0"/>
                <a:cs typeface="Calibri Light" panose="020F0302020204030204" pitchFamily="34" charset="0"/>
              </a:rPr>
              <a:t>will be exempted from the purview of the above-mentioned directions of the Commission. </a:t>
            </a:r>
          </a:p>
          <a:p>
            <a:pPr lvl="0">
              <a:buFont typeface="Arial" panose="020B0604020202020204" pitchFamily="34" charset="0"/>
              <a:buChar char="•"/>
            </a:pPr>
            <a:r>
              <a:rPr lang="en-US" sz="2600" dirty="0">
                <a:solidFill>
                  <a:srgbClr val="000000"/>
                </a:solidFill>
                <a:latin typeface="Calibri Light" panose="020F0302020204030204" pitchFamily="34" charset="0"/>
                <a:cs typeface="Calibri Light" panose="020F0302020204030204" pitchFamily="34" charset="0"/>
              </a:rPr>
              <a:t>All the officials of the States/UTs who are on </a:t>
            </a:r>
            <a:r>
              <a:rPr lang="en-US" sz="2600" b="1" i="1" dirty="0">
                <a:solidFill>
                  <a:schemeClr val="tx1"/>
                </a:solidFill>
                <a:latin typeface="Calibri Light" panose="020F0302020204030204" pitchFamily="34" charset="0"/>
                <a:cs typeface="Calibri Light" panose="020F0302020204030204" pitchFamily="34" charset="0"/>
              </a:rPr>
              <a:t>extension of service or re-employed in different capacities</a:t>
            </a:r>
            <a:r>
              <a:rPr lang="en-US" sz="2600" dirty="0">
                <a:solidFill>
                  <a:srgbClr val="FF0000"/>
                </a:solidFill>
                <a:latin typeface="Calibri Light" panose="020F0302020204030204" pitchFamily="34" charset="0"/>
                <a:cs typeface="Calibri Light" panose="020F0302020204030204" pitchFamily="34" charset="0"/>
              </a:rPr>
              <a:t> </a:t>
            </a:r>
            <a:r>
              <a:rPr lang="en-US" sz="2600" dirty="0">
                <a:solidFill>
                  <a:srgbClr val="000000"/>
                </a:solidFill>
                <a:latin typeface="Calibri Light" panose="020F0302020204030204" pitchFamily="34" charset="0"/>
                <a:cs typeface="Calibri Light" panose="020F0302020204030204" pitchFamily="34" charset="0"/>
              </a:rPr>
              <a:t>will not be associated with any election related work except those with the Office of CEOs.  </a:t>
            </a:r>
          </a:p>
          <a:p>
            <a:pPr>
              <a:buFont typeface="Arial" panose="020B0604020202020204" pitchFamily="34" charset="0"/>
              <a:buChar char="•"/>
            </a:pPr>
            <a:endParaRPr lang="en-IN" sz="2800" dirty="0">
              <a:latin typeface="Calibri Light" panose="020F0302020204030204" pitchFamily="34" charset="0"/>
              <a:cs typeface="Calibri Light" panose="020F0302020204030204" pitchFamily="34" charset="0"/>
            </a:endParaRPr>
          </a:p>
        </p:txBody>
      </p:sp>
      <p:sp>
        <p:nvSpPr>
          <p:cNvPr id="4" name="Title 1"/>
          <p:cNvSpPr>
            <a:spLocks noGrp="1"/>
          </p:cNvSpPr>
          <p:nvPr>
            <p:ph type="title"/>
          </p:nvPr>
        </p:nvSpPr>
        <p:spPr>
          <a:xfrm>
            <a:off x="355356" y="140506"/>
            <a:ext cx="11542247" cy="693502"/>
          </a:xfrm>
          <a:solidFill>
            <a:schemeClr val="accent4">
              <a:lumMod val="60000"/>
              <a:lumOff val="40000"/>
            </a:schemeClr>
          </a:solidFill>
        </p:spPr>
        <p:txBody>
          <a:bodyPr>
            <a:normAutofit/>
          </a:bodyPr>
          <a:lstStyle/>
          <a:p>
            <a:pPr algn="ctr"/>
            <a:r>
              <a:rPr lang="en-US" sz="3600" b="1" spc="0" dirty="0" smtClean="0">
                <a:solidFill>
                  <a:srgbClr val="C00000"/>
                </a:solidFill>
                <a:latin typeface="Calibri Light" panose="020F0302020204030204" pitchFamily="34" charset="0"/>
                <a:cs typeface="Calibri Light" panose="020F0302020204030204" pitchFamily="34" charset="0"/>
              </a:rPr>
              <a:t>8/4:  </a:t>
            </a:r>
            <a:r>
              <a:rPr lang="en-US" sz="3600" b="1" spc="0" dirty="0">
                <a:solidFill>
                  <a:srgbClr val="C00000"/>
                </a:solidFill>
                <a:latin typeface="Calibri Light" panose="020F0302020204030204" pitchFamily="34" charset="0"/>
                <a:cs typeface="Calibri Light" panose="020F0302020204030204" pitchFamily="34" charset="0"/>
              </a:rPr>
              <a:t>Model Code of Conduct for Ban on Transfer</a:t>
            </a:r>
            <a:endParaRPr lang="en-IN" sz="3600" dirty="0"/>
          </a:p>
        </p:txBody>
      </p:sp>
      <p:pic>
        <p:nvPicPr>
          <p:cNvPr id="5" name="Picture 4"/>
          <p:cNvPicPr>
            <a:picLocks noChangeAspect="1"/>
          </p:cNvPicPr>
          <p:nvPr/>
        </p:nvPicPr>
        <p:blipFill>
          <a:blip r:embed="rId2"/>
          <a:stretch>
            <a:fillRect/>
          </a:stretch>
        </p:blipFill>
        <p:spPr>
          <a:xfrm>
            <a:off x="153632" y="953974"/>
            <a:ext cx="11961389" cy="701101"/>
          </a:xfrm>
          <a:prstGeom prst="rect">
            <a:avLst/>
          </a:prstGeom>
        </p:spPr>
      </p:pic>
    </p:spTree>
    <p:extLst>
      <p:ext uri="{BB962C8B-B14F-4D97-AF65-F5344CB8AC3E}">
        <p14:creationId xmlns:p14="http://schemas.microsoft.com/office/powerpoint/2010/main" val="210196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46" y="169739"/>
            <a:ext cx="11525820" cy="1144370"/>
          </a:xfrm>
          <a:solidFill>
            <a:schemeClr val="accent4">
              <a:lumMod val="60000"/>
              <a:lumOff val="40000"/>
            </a:schemeClr>
          </a:solidFill>
        </p:spPr>
        <p:txBody>
          <a:bodyPr>
            <a:normAutofit/>
          </a:bodyPr>
          <a:lstStyle/>
          <a:p>
            <a:pPr algn="ctr"/>
            <a:r>
              <a:rPr lang="en-US" sz="3600" b="1" spc="0" dirty="0" smtClean="0">
                <a:solidFill>
                  <a:srgbClr val="C00000"/>
                </a:solidFill>
                <a:cs typeface="Calibri" panose="020F0502020204030204" pitchFamily="34" charset="0"/>
              </a:rPr>
              <a:t>9/1: </a:t>
            </a:r>
            <a:r>
              <a:rPr lang="en-US" sz="3600" b="1" spc="0" dirty="0">
                <a:solidFill>
                  <a:srgbClr val="C00000"/>
                </a:solidFill>
                <a:cs typeface="Calibri" panose="020F0502020204030204" pitchFamily="34" charset="0"/>
              </a:rPr>
              <a:t>Model Code of Conduct for Ministers/Chairmen/Member of Commission</a:t>
            </a:r>
            <a:endParaRPr lang="en-IN" sz="3600" b="1" dirty="0">
              <a:solidFill>
                <a:srgbClr val="C00000"/>
              </a:solidFill>
              <a:cs typeface="Calibri" panose="020F0502020204030204" pitchFamily="34" charset="0"/>
            </a:endParaRPr>
          </a:p>
        </p:txBody>
      </p:sp>
      <p:sp>
        <p:nvSpPr>
          <p:cNvPr id="3" name="Content Placeholder 2"/>
          <p:cNvSpPr>
            <a:spLocks noGrp="1"/>
          </p:cNvSpPr>
          <p:nvPr>
            <p:ph idx="1"/>
          </p:nvPr>
        </p:nvSpPr>
        <p:spPr>
          <a:xfrm>
            <a:off x="180690" y="1774551"/>
            <a:ext cx="11744838" cy="4461986"/>
          </a:xfrm>
        </p:spPr>
        <p:txBody>
          <a:bodyPr>
            <a:normAutofit fontScale="62500" lnSpcReduction="20000"/>
          </a:bodyPr>
          <a:lstStyle/>
          <a:p>
            <a:pPr lvl="0">
              <a:buFont typeface="Wingdings" panose="05000000000000000000" pitchFamily="2" charset="2"/>
              <a:buChar char="§"/>
            </a:pPr>
            <a:r>
              <a:rPr lang="en-US" sz="4500" dirty="0">
                <a:solidFill>
                  <a:srgbClr val="000000"/>
                </a:solidFill>
                <a:latin typeface="+mj-lt"/>
                <a:cs typeface="Calibri"/>
              </a:rPr>
              <a:t>No minister either of central or state government shall undertake an official visit of any constituency from which elections have been announced by ECI  till end of election </a:t>
            </a:r>
            <a:r>
              <a:rPr lang="en-US" sz="4500" dirty="0" smtClean="0">
                <a:solidFill>
                  <a:srgbClr val="000000"/>
                </a:solidFill>
                <a:latin typeface="+mj-lt"/>
                <a:cs typeface="Calibri"/>
              </a:rPr>
              <a:t>process</a:t>
            </a:r>
          </a:p>
          <a:p>
            <a:pPr>
              <a:buFont typeface="Wingdings" panose="05000000000000000000" pitchFamily="2" charset="2"/>
              <a:buChar char="§"/>
            </a:pPr>
            <a:r>
              <a:rPr lang="en-US" sz="4500" dirty="0">
                <a:latin typeface="+mj-lt"/>
              </a:rPr>
              <a:t>No Minister, whether of union or state, will summon any election related officer of the constituency or the State, for any official discussions during the period of elections commencing with the announcement of the elections. </a:t>
            </a:r>
            <a:endParaRPr lang="en-US" sz="4500" dirty="0">
              <a:solidFill>
                <a:srgbClr val="000000"/>
              </a:solidFill>
              <a:latin typeface="+mj-lt"/>
              <a:cs typeface="Calibri"/>
            </a:endParaRPr>
          </a:p>
          <a:p>
            <a:pPr marL="0" indent="0">
              <a:buNone/>
            </a:pPr>
            <a:r>
              <a:rPr lang="en-US" sz="2400" b="1" dirty="0">
                <a:solidFill>
                  <a:srgbClr val="000000"/>
                </a:solidFill>
                <a:latin typeface="+mj-lt"/>
                <a:cs typeface="Calibri"/>
                <a:hlinkClick r:id="rId2" action="ppaction://hlinkfile"/>
              </a:rPr>
              <a:t>( Instruction Sl. No. 56, EC Letter No. 437/6/96/PLN-III dated 17/01/1996</a:t>
            </a:r>
            <a:r>
              <a:rPr lang="en-US" sz="2400" b="1" dirty="0" smtClean="0">
                <a:solidFill>
                  <a:srgbClr val="000000"/>
                </a:solidFill>
                <a:latin typeface="+mj-lt"/>
                <a:cs typeface="Calibri"/>
                <a:hlinkClick r:id="rId2" action="ppaction://hlinkfile"/>
              </a:rPr>
              <a:t>)</a:t>
            </a:r>
            <a:endParaRPr lang="en-US" sz="2400" b="1" dirty="0" smtClean="0">
              <a:solidFill>
                <a:srgbClr val="000000"/>
              </a:solidFill>
              <a:latin typeface="+mj-lt"/>
              <a:cs typeface="Calibri"/>
            </a:endParaRPr>
          </a:p>
          <a:p>
            <a:pPr marL="0" lvl="0" indent="0">
              <a:buNone/>
            </a:pPr>
            <a:r>
              <a:rPr lang="en-US" sz="3300" i="1" dirty="0">
                <a:solidFill>
                  <a:srgbClr val="000000"/>
                </a:solidFill>
                <a:latin typeface="+mj-lt"/>
                <a:cs typeface="Calibri"/>
              </a:rPr>
              <a:t>Exception: In case of failure of law and order or occurrence of a natural calamity which requires personal presence of a minister or chief minister for supervision/ review/ relief, he may, in his capacity as in charge of the department concerned, or as a chief minister  may undertake an official visit to a constituency and summon any election related officers of the constituency to a place outside the constituency. </a:t>
            </a:r>
            <a:endParaRPr lang="en-US" sz="3300" i="1" dirty="0" smtClean="0">
              <a:solidFill>
                <a:srgbClr val="000000"/>
              </a:solidFill>
              <a:latin typeface="+mj-lt"/>
              <a:cs typeface="Calibri"/>
            </a:endParaRPr>
          </a:p>
          <a:p>
            <a:pPr marL="0" indent="0">
              <a:buNone/>
            </a:pPr>
            <a:r>
              <a:rPr lang="en-US" sz="2400" b="1" dirty="0">
                <a:solidFill>
                  <a:srgbClr val="000000"/>
                </a:solidFill>
                <a:latin typeface="+mj-lt"/>
                <a:cs typeface="Calibri"/>
                <a:hlinkClick r:id="rId3" action="ppaction://hlinkfile"/>
              </a:rPr>
              <a:t>(Instruction Sl. No. 75, CoI-2011, EC Letter- 437/6/2007-PLN-III, Dated 23/11/2007)</a:t>
            </a:r>
            <a:endParaRPr lang="en-US" sz="2400" b="1" dirty="0">
              <a:solidFill>
                <a:srgbClr val="000000"/>
              </a:solidFill>
              <a:latin typeface="+mj-lt"/>
              <a:cs typeface="Calibri"/>
            </a:endParaRPr>
          </a:p>
          <a:p>
            <a:pPr marL="0" lvl="0" indent="0">
              <a:buNone/>
            </a:pPr>
            <a:endParaRPr lang="en-US" sz="2400" b="1" dirty="0">
              <a:solidFill>
                <a:srgbClr val="000000"/>
              </a:solidFill>
              <a:cs typeface="Calibri"/>
            </a:endParaRPr>
          </a:p>
          <a:p>
            <a:pPr marL="0" indent="0">
              <a:buNone/>
            </a:pPr>
            <a:endParaRPr lang="en-US" sz="2400" b="1" dirty="0">
              <a:solidFill>
                <a:srgbClr val="000000"/>
              </a:solidFill>
              <a:cs typeface="Calibri"/>
            </a:endParaRPr>
          </a:p>
          <a:p>
            <a:pPr lvl="0"/>
            <a:endParaRPr lang="en-US" sz="2400" b="1" dirty="0">
              <a:solidFill>
                <a:srgbClr val="000000"/>
              </a:solidFill>
              <a:cs typeface="Calibri"/>
            </a:endParaRPr>
          </a:p>
        </p:txBody>
      </p:sp>
    </p:spTree>
    <p:extLst>
      <p:ext uri="{BB962C8B-B14F-4D97-AF65-F5344CB8AC3E}">
        <p14:creationId xmlns:p14="http://schemas.microsoft.com/office/powerpoint/2010/main" val="374181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858" y="214183"/>
            <a:ext cx="10058400" cy="584063"/>
          </a:xfrm>
          <a:solidFill>
            <a:schemeClr val="accent4">
              <a:lumMod val="60000"/>
              <a:lumOff val="40000"/>
            </a:schemeClr>
          </a:solidFill>
        </p:spPr>
        <p:txBody>
          <a:bodyPr>
            <a:normAutofit/>
          </a:bodyPr>
          <a:lstStyle/>
          <a:p>
            <a:pPr algn="ctr"/>
            <a:r>
              <a:rPr lang="en-IN" sz="3600" b="1" dirty="0" smtClean="0">
                <a:solidFill>
                  <a:srgbClr val="C00000"/>
                </a:solidFill>
              </a:rPr>
              <a:t>Points of Discussion</a:t>
            </a:r>
            <a:endParaRPr lang="en-IN" sz="3600" b="1" dirty="0">
              <a:solidFill>
                <a:srgbClr val="C00000"/>
              </a:solidFill>
            </a:endParaRPr>
          </a:p>
        </p:txBody>
      </p:sp>
      <p:sp>
        <p:nvSpPr>
          <p:cNvPr id="3" name="Content Placeholder 2"/>
          <p:cNvSpPr>
            <a:spLocks noGrp="1"/>
          </p:cNvSpPr>
          <p:nvPr>
            <p:ph idx="1"/>
          </p:nvPr>
        </p:nvSpPr>
        <p:spPr>
          <a:xfrm>
            <a:off x="701863" y="972065"/>
            <a:ext cx="10542785" cy="5173361"/>
          </a:xfrm>
        </p:spPr>
        <p:txBody>
          <a:bodyPr>
            <a:normAutofit fontScale="92500" lnSpcReduction="20000"/>
          </a:bodyPr>
          <a:lstStyle/>
          <a:p>
            <a:pPr lvl="0"/>
            <a:r>
              <a:rPr lang="en-IN" sz="1900" b="1" dirty="0" smtClean="0"/>
              <a:t>1.</a:t>
            </a:r>
            <a:r>
              <a:rPr lang="en-US" sz="1900" b="1" dirty="0">
                <a:cs typeface="Calibri"/>
              </a:rPr>
              <a:t> Objective </a:t>
            </a:r>
            <a:r>
              <a:rPr lang="en-US" sz="1900" b="1" dirty="0" smtClean="0">
                <a:cs typeface="Calibri"/>
              </a:rPr>
              <a:t>and rationale behind </a:t>
            </a:r>
            <a:r>
              <a:rPr lang="en-US" sz="1900" b="1" dirty="0">
                <a:cs typeface="Calibri"/>
              </a:rPr>
              <a:t>MCC</a:t>
            </a:r>
          </a:p>
          <a:p>
            <a:pPr lvl="0"/>
            <a:r>
              <a:rPr lang="en-IN" sz="1900" b="1" dirty="0" smtClean="0"/>
              <a:t>2.</a:t>
            </a:r>
            <a:r>
              <a:rPr lang="en-US" sz="1900" b="1" dirty="0">
                <a:cs typeface="Calibri"/>
              </a:rPr>
              <a:t> </a:t>
            </a:r>
            <a:r>
              <a:rPr lang="en-US" sz="1900" b="1" dirty="0" smtClean="0">
                <a:cs typeface="Calibri"/>
              </a:rPr>
              <a:t>Mechanism </a:t>
            </a:r>
            <a:r>
              <a:rPr lang="en-US" sz="1900" b="1" dirty="0">
                <a:cs typeface="Calibri"/>
              </a:rPr>
              <a:t>of MCC </a:t>
            </a:r>
            <a:endParaRPr lang="en-US" sz="1900" b="1" dirty="0" smtClean="0">
              <a:cs typeface="Calibri"/>
            </a:endParaRPr>
          </a:p>
          <a:p>
            <a:pPr lvl="0"/>
            <a:r>
              <a:rPr lang="en-US" sz="1900" b="1" dirty="0" smtClean="0">
                <a:cs typeface="Calibri"/>
              </a:rPr>
              <a:t>3. Complaint </a:t>
            </a:r>
            <a:r>
              <a:rPr lang="en-US" sz="1900" b="1" dirty="0" err="1" smtClean="0">
                <a:cs typeface="Calibri"/>
              </a:rPr>
              <a:t>Redressal</a:t>
            </a:r>
            <a:endParaRPr lang="en-US" sz="1900" b="1" dirty="0">
              <a:cs typeface="Calibri"/>
            </a:endParaRPr>
          </a:p>
          <a:p>
            <a:r>
              <a:rPr lang="en-US" sz="1900" b="1" dirty="0" smtClean="0">
                <a:cs typeface="Calibri"/>
              </a:rPr>
              <a:t>4. Broad </a:t>
            </a:r>
            <a:r>
              <a:rPr lang="en-US" sz="1900" b="1" dirty="0">
                <a:cs typeface="Calibri"/>
              </a:rPr>
              <a:t>Areas of </a:t>
            </a:r>
            <a:r>
              <a:rPr lang="en-US" sz="1900" b="1" dirty="0" smtClean="0">
                <a:cs typeface="Calibri"/>
              </a:rPr>
              <a:t>Application</a:t>
            </a:r>
          </a:p>
          <a:p>
            <a:r>
              <a:rPr lang="en-US" sz="1900" b="1" dirty="0" smtClean="0">
                <a:cs typeface="Calibri"/>
              </a:rPr>
              <a:t>5. Stock taking prior to announcement</a:t>
            </a:r>
          </a:p>
          <a:p>
            <a:r>
              <a:rPr lang="en-US" sz="1900" b="1" dirty="0" smtClean="0">
                <a:cs typeface="Calibri"/>
              </a:rPr>
              <a:t>6.Activities to be taken up immediately after announcement</a:t>
            </a:r>
          </a:p>
          <a:p>
            <a:pPr lvl="0"/>
            <a:r>
              <a:rPr lang="en-US" sz="1900" b="1" dirty="0">
                <a:cs typeface="Calibri"/>
              </a:rPr>
              <a:t>7</a:t>
            </a:r>
            <a:r>
              <a:rPr lang="en-US" sz="1900" b="1" dirty="0" smtClean="0">
                <a:cs typeface="Calibri"/>
              </a:rPr>
              <a:t>. </a:t>
            </a:r>
            <a:r>
              <a:rPr lang="en-US" sz="1900" b="1" dirty="0">
                <a:cs typeface="Calibri"/>
              </a:rPr>
              <a:t>MCC applicable to officials</a:t>
            </a:r>
            <a:endParaRPr lang="en-IN" sz="1900" b="1" dirty="0"/>
          </a:p>
          <a:p>
            <a:pPr lvl="0"/>
            <a:r>
              <a:rPr lang="en-US" sz="1900" b="1" dirty="0">
                <a:cs typeface="Calibri"/>
              </a:rPr>
              <a:t>8</a:t>
            </a:r>
            <a:r>
              <a:rPr lang="en-US" sz="1900" b="1" dirty="0" smtClean="0">
                <a:cs typeface="Calibri"/>
              </a:rPr>
              <a:t>. </a:t>
            </a:r>
            <a:r>
              <a:rPr lang="en-US" sz="1900" b="1" dirty="0">
                <a:cs typeface="Calibri"/>
              </a:rPr>
              <a:t>MCC &amp; Ban on transfer of </a:t>
            </a:r>
            <a:r>
              <a:rPr lang="en-US" sz="1900" b="1" dirty="0" smtClean="0">
                <a:cs typeface="Calibri"/>
              </a:rPr>
              <a:t>officials</a:t>
            </a:r>
          </a:p>
          <a:p>
            <a:r>
              <a:rPr lang="en-US" sz="1900" b="1" dirty="0">
                <a:cs typeface="Calibri"/>
              </a:rPr>
              <a:t>9</a:t>
            </a:r>
            <a:r>
              <a:rPr lang="en-US" sz="1900" b="1" dirty="0" smtClean="0">
                <a:cs typeface="Calibri"/>
              </a:rPr>
              <a:t>. </a:t>
            </a:r>
            <a:r>
              <a:rPr lang="en-US" sz="1900" b="1" dirty="0">
                <a:cs typeface="Calibri"/>
              </a:rPr>
              <a:t>MCC for Ministers/Chairmen/ Members of Commissions</a:t>
            </a:r>
          </a:p>
          <a:p>
            <a:r>
              <a:rPr lang="en-US" sz="1900" b="1" dirty="0" smtClean="0">
                <a:cs typeface="Calibri"/>
              </a:rPr>
              <a:t>10. </a:t>
            </a:r>
            <a:r>
              <a:rPr lang="en-US" sz="1900" b="1" dirty="0">
                <a:cs typeface="Calibri"/>
              </a:rPr>
              <a:t>MCC for political </a:t>
            </a:r>
            <a:r>
              <a:rPr lang="en-US" sz="1900" b="1" dirty="0" smtClean="0">
                <a:cs typeface="Calibri"/>
              </a:rPr>
              <a:t>parties/candidates</a:t>
            </a:r>
          </a:p>
          <a:p>
            <a:r>
              <a:rPr lang="en-US" sz="1900" b="1" dirty="0" smtClean="0">
                <a:cs typeface="Calibri"/>
              </a:rPr>
              <a:t>11. </a:t>
            </a:r>
            <a:r>
              <a:rPr lang="en-US" sz="1900" b="1" dirty="0">
                <a:cs typeface="Calibri"/>
              </a:rPr>
              <a:t>MCC for State/Central </a:t>
            </a:r>
            <a:r>
              <a:rPr lang="en-US" sz="1900" b="1" dirty="0" err="1">
                <a:cs typeface="Calibri"/>
              </a:rPr>
              <a:t>Govt</a:t>
            </a:r>
            <a:endParaRPr lang="en-US" sz="1900" b="1" dirty="0">
              <a:cs typeface="Calibri"/>
            </a:endParaRPr>
          </a:p>
          <a:p>
            <a:r>
              <a:rPr lang="en-US" sz="1900" b="1" dirty="0" smtClean="0">
                <a:cs typeface="Calibri"/>
              </a:rPr>
              <a:t>12. </a:t>
            </a:r>
            <a:r>
              <a:rPr lang="en-US" sz="1900" b="1" dirty="0">
                <a:cs typeface="Calibri"/>
              </a:rPr>
              <a:t>MCC for Use of Official Vehicles</a:t>
            </a:r>
          </a:p>
          <a:p>
            <a:r>
              <a:rPr lang="en-US" sz="1900" b="1" dirty="0" smtClean="0">
                <a:cs typeface="Calibri"/>
              </a:rPr>
              <a:t>13. </a:t>
            </a:r>
            <a:r>
              <a:rPr lang="en-US" sz="1900" b="1" dirty="0">
                <a:cs typeface="Calibri"/>
              </a:rPr>
              <a:t>MCC - Dos &amp; Don’ts for Political Parties/Candidates</a:t>
            </a:r>
            <a:endParaRPr lang="en-IN" sz="1900" b="1" dirty="0"/>
          </a:p>
          <a:p>
            <a:pPr lvl="0"/>
            <a:r>
              <a:rPr lang="en-US" sz="1900" b="1" dirty="0" smtClean="0">
                <a:cs typeface="Calibri"/>
              </a:rPr>
              <a:t>14. FAQ </a:t>
            </a:r>
            <a:r>
              <a:rPr lang="en-US" sz="1900" b="1" dirty="0">
                <a:cs typeface="Calibri"/>
              </a:rPr>
              <a:t>on MCC</a:t>
            </a:r>
          </a:p>
          <a:p>
            <a:pPr lvl="0"/>
            <a:endParaRPr lang="en-US" b="1" dirty="0">
              <a:cs typeface="Calibri"/>
            </a:endParaRPr>
          </a:p>
          <a:p>
            <a:endParaRPr lang="en-US" b="1" dirty="0">
              <a:cs typeface="Calibri"/>
            </a:endParaRPr>
          </a:p>
          <a:p>
            <a:pPr lvl="0"/>
            <a:endParaRPr lang="en-US" b="1" dirty="0">
              <a:cs typeface="Calibri"/>
            </a:endParaRPr>
          </a:p>
          <a:p>
            <a:endParaRPr lang="en-US" b="1" dirty="0">
              <a:cs typeface="Calibri"/>
            </a:endParaRPr>
          </a:p>
          <a:p>
            <a:pPr lvl="0"/>
            <a:endParaRPr lang="en-US" b="1" dirty="0">
              <a:cs typeface="Calibri"/>
            </a:endParaRPr>
          </a:p>
          <a:p>
            <a:endParaRPr lang="en-IN" dirty="0"/>
          </a:p>
        </p:txBody>
      </p:sp>
    </p:spTree>
    <p:extLst>
      <p:ext uri="{BB962C8B-B14F-4D97-AF65-F5344CB8AC3E}">
        <p14:creationId xmlns:p14="http://schemas.microsoft.com/office/powerpoint/2010/main" val="3972565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346" y="1516698"/>
            <a:ext cx="11679133" cy="4878625"/>
          </a:xfrm>
        </p:spPr>
        <p:txBody>
          <a:bodyPr>
            <a:normAutofit fontScale="85000" lnSpcReduction="20000"/>
          </a:bodyPr>
          <a:lstStyle/>
          <a:p>
            <a:pPr lvl="0"/>
            <a:r>
              <a:rPr lang="en-US" sz="1800" dirty="0">
                <a:solidFill>
                  <a:srgbClr val="0099FF"/>
                </a:solidFill>
                <a:latin typeface="+mj-lt"/>
                <a:cs typeface="Calibri"/>
              </a:rPr>
              <a:t>(Annexure-1, Copy of circular letter No. 10/17/89-M&amp;G, dated November 1, 1989)</a:t>
            </a:r>
          </a:p>
          <a:p>
            <a:pPr lvl="0">
              <a:buFont typeface="Wingdings" panose="05000000000000000000" pitchFamily="2" charset="2"/>
              <a:buChar char="§"/>
            </a:pPr>
            <a:r>
              <a:rPr lang="en-US" sz="2800" dirty="0" smtClean="0">
                <a:solidFill>
                  <a:srgbClr val="000000"/>
                </a:solidFill>
                <a:latin typeface="+mj-lt"/>
                <a:cs typeface="Calibri"/>
              </a:rPr>
              <a:t>All </a:t>
            </a:r>
            <a:r>
              <a:rPr lang="en-US" sz="2800" dirty="0">
                <a:solidFill>
                  <a:srgbClr val="000000"/>
                </a:solidFill>
                <a:latin typeface="+mj-lt"/>
                <a:cs typeface="Calibri"/>
              </a:rPr>
              <a:t>arrangements to be made by non-officials and not by government servants during the election meeting by minister and all expenses except those relating to maintenance of law and order  borne privately.</a:t>
            </a:r>
          </a:p>
          <a:p>
            <a:pPr lvl="0">
              <a:buFont typeface="Wingdings" panose="05000000000000000000" pitchFamily="2" charset="2"/>
              <a:buChar char="§"/>
            </a:pPr>
            <a:r>
              <a:rPr lang="en-US" sz="2800" dirty="0">
                <a:solidFill>
                  <a:srgbClr val="000000"/>
                </a:solidFill>
                <a:latin typeface="+mj-lt"/>
                <a:cs typeface="Calibri"/>
              </a:rPr>
              <a:t>Journey undertaken by minister for filing nomination papers and subsequent tours to his constituency should be regarded as being for election process</a:t>
            </a:r>
            <a:r>
              <a:rPr lang="en-US" sz="2800" dirty="0" smtClean="0">
                <a:solidFill>
                  <a:srgbClr val="000000"/>
                </a:solidFill>
                <a:latin typeface="+mj-lt"/>
                <a:cs typeface="Calibri"/>
              </a:rPr>
              <a:t>.</a:t>
            </a:r>
          </a:p>
          <a:p>
            <a:pPr>
              <a:buFont typeface="Wingdings" panose="05000000000000000000" pitchFamily="2" charset="2"/>
              <a:buChar char="§"/>
            </a:pPr>
            <a:r>
              <a:rPr lang="en-US" sz="2800" dirty="0">
                <a:solidFill>
                  <a:srgbClr val="000000"/>
                </a:solidFill>
                <a:latin typeface="+mj-lt"/>
                <a:cs typeface="Calibri"/>
              </a:rPr>
              <a:t>Under no circumstances, political or personal visits of the ministers can be combined with official visits to any other place in India during General election and bye-election</a:t>
            </a:r>
          </a:p>
          <a:p>
            <a:pPr>
              <a:buFont typeface="Wingdings" panose="05000000000000000000" pitchFamily="2" charset="2"/>
              <a:buChar char="§"/>
            </a:pPr>
            <a:r>
              <a:rPr lang="en-US" sz="2800" dirty="0">
                <a:solidFill>
                  <a:srgbClr val="000000"/>
                </a:solidFill>
                <a:latin typeface="+mj-lt"/>
                <a:cs typeface="Calibri"/>
              </a:rPr>
              <a:t>Minister travelling for official work should not halt in the constituency or district where model code of conduct is in force and shall not attend to any political work</a:t>
            </a:r>
          </a:p>
          <a:p>
            <a:pPr lvl="0">
              <a:buFont typeface="Wingdings" panose="05000000000000000000" pitchFamily="2" charset="2"/>
              <a:buChar char="§"/>
            </a:pPr>
            <a:r>
              <a:rPr lang="en-US" sz="2800" dirty="0" smtClean="0">
                <a:solidFill>
                  <a:srgbClr val="000000"/>
                </a:solidFill>
                <a:latin typeface="+mj-lt"/>
                <a:cs typeface="Calibri"/>
              </a:rPr>
              <a:t>Ministers whether of the state or union will not combine in any manner their official tours with election work</a:t>
            </a:r>
            <a:endParaRPr lang="en-US" sz="2800" dirty="0">
              <a:solidFill>
                <a:srgbClr val="000000"/>
              </a:solidFill>
              <a:latin typeface="+mj-lt"/>
              <a:cs typeface="Calibri"/>
            </a:endParaRPr>
          </a:p>
          <a:p>
            <a:pPr lvl="0"/>
            <a:r>
              <a:rPr lang="en-US" sz="1800" b="1" i="1" dirty="0">
                <a:solidFill>
                  <a:srgbClr val="000000"/>
                </a:solidFill>
                <a:latin typeface="Arial Narrow" panose="020B0606020202030204" pitchFamily="34" charset="0"/>
                <a:cs typeface="Calibri"/>
                <a:hlinkClick r:id="rId2" action="ppaction://hlinkfile"/>
              </a:rPr>
              <a:t>(Instruction SL. No. 57, EC Letter No. 437/6/7/2004/PLN-III, Dated 28/12/2004)</a:t>
            </a:r>
            <a:endParaRPr lang="en-US" sz="1800" b="1" i="1" dirty="0">
              <a:solidFill>
                <a:srgbClr val="000000"/>
              </a:solidFill>
              <a:latin typeface="Arial Narrow" panose="020B0606020202030204" pitchFamily="34" charset="0"/>
              <a:cs typeface="Calibri"/>
            </a:endParaRPr>
          </a:p>
          <a:p>
            <a:pPr lvl="0"/>
            <a:r>
              <a:rPr lang="en-US" sz="1800" b="1" i="1" dirty="0">
                <a:solidFill>
                  <a:srgbClr val="000000"/>
                </a:solidFill>
                <a:latin typeface="Arial Narrow" panose="020B0606020202030204" pitchFamily="34" charset="0"/>
                <a:cs typeface="Calibri"/>
                <a:hlinkClick r:id="rId3" action="ppaction://hlinkfile"/>
              </a:rPr>
              <a:t>(Instruction SL. No. 75, CoI-2011, EC Letter No. 437/6/7/2004/PLN-III, Dated 23/11/2007)</a:t>
            </a:r>
            <a:endParaRPr lang="en-US" sz="1800" b="1" i="1" dirty="0">
              <a:solidFill>
                <a:srgbClr val="000000"/>
              </a:solidFill>
              <a:latin typeface="Arial Narrow" panose="020B0606020202030204" pitchFamily="34" charset="0"/>
              <a:cs typeface="Calibri"/>
            </a:endParaRPr>
          </a:p>
          <a:p>
            <a:endParaRPr lang="en-IN" dirty="0"/>
          </a:p>
        </p:txBody>
      </p:sp>
      <p:sp>
        <p:nvSpPr>
          <p:cNvPr id="4" name="Title 1"/>
          <p:cNvSpPr>
            <a:spLocks noGrp="1"/>
          </p:cNvSpPr>
          <p:nvPr>
            <p:ph type="title"/>
          </p:nvPr>
        </p:nvSpPr>
        <p:spPr>
          <a:xfrm>
            <a:off x="257346" y="202591"/>
            <a:ext cx="11525820" cy="1084139"/>
          </a:xfrm>
          <a:solidFill>
            <a:schemeClr val="accent4">
              <a:lumMod val="60000"/>
              <a:lumOff val="40000"/>
            </a:schemeClr>
          </a:solidFill>
        </p:spPr>
        <p:txBody>
          <a:bodyPr>
            <a:normAutofit/>
          </a:bodyPr>
          <a:lstStyle/>
          <a:p>
            <a:pPr algn="ctr"/>
            <a:r>
              <a:rPr lang="en-US" sz="3600" b="1" spc="0" dirty="0" smtClean="0">
                <a:solidFill>
                  <a:srgbClr val="C00000"/>
                </a:solidFill>
                <a:cs typeface="Calibri" panose="020F0502020204030204" pitchFamily="34" charset="0"/>
              </a:rPr>
              <a:t>9/2: </a:t>
            </a:r>
            <a:r>
              <a:rPr lang="en-US" sz="3600" b="1" spc="0" dirty="0">
                <a:solidFill>
                  <a:srgbClr val="C00000"/>
                </a:solidFill>
                <a:cs typeface="Calibri" panose="020F0502020204030204" pitchFamily="34" charset="0"/>
              </a:rPr>
              <a:t>Model Code of Conduct for Ministers/Chairmen/Member of Commission</a:t>
            </a:r>
            <a:endParaRPr lang="en-IN" sz="3600" b="1" dirty="0">
              <a:solidFill>
                <a:srgbClr val="C00000"/>
              </a:solidFill>
              <a:cs typeface="Calibri" panose="020F0502020204030204" pitchFamily="34" charset="0"/>
            </a:endParaRPr>
          </a:p>
        </p:txBody>
      </p:sp>
    </p:spTree>
    <p:extLst>
      <p:ext uri="{BB962C8B-B14F-4D97-AF65-F5344CB8AC3E}">
        <p14:creationId xmlns:p14="http://schemas.microsoft.com/office/powerpoint/2010/main" val="1754029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346" y="1346961"/>
            <a:ext cx="11571046" cy="4900527"/>
          </a:xfrm>
        </p:spPr>
        <p:txBody>
          <a:bodyPr>
            <a:normAutofit/>
          </a:bodyPr>
          <a:lstStyle/>
          <a:p>
            <a:pPr lvl="0"/>
            <a:r>
              <a:rPr lang="en-US" b="1" i="1" dirty="0">
                <a:solidFill>
                  <a:srgbClr val="000000"/>
                </a:solidFill>
                <a:latin typeface="+mj-lt"/>
                <a:cs typeface="Calibri"/>
                <a:hlinkClick r:id="rId2" action="ppaction://hlinkfile"/>
              </a:rPr>
              <a:t>(Instruction Sl. No. 75, CoI-2011, EC Letter- 437/6/2007-PLN-III, Dated 23/11/2007)</a:t>
            </a:r>
            <a:endParaRPr lang="en-US" b="1" i="1" dirty="0">
              <a:solidFill>
                <a:srgbClr val="000000"/>
              </a:solidFill>
              <a:latin typeface="+mj-lt"/>
              <a:cs typeface="Calibri"/>
            </a:endParaRPr>
          </a:p>
          <a:p>
            <a:pPr lvl="0">
              <a:buFont typeface="Wingdings" panose="05000000000000000000" pitchFamily="2" charset="2"/>
              <a:buChar char="§"/>
            </a:pPr>
            <a:r>
              <a:rPr lang="en-US" sz="2800" b="1" dirty="0" smtClean="0">
                <a:solidFill>
                  <a:schemeClr val="tx1"/>
                </a:solidFill>
                <a:latin typeface="+mj-lt"/>
                <a:cs typeface="Calibri"/>
              </a:rPr>
              <a:t>No </a:t>
            </a:r>
            <a:r>
              <a:rPr lang="en-US" sz="2800" b="1" dirty="0">
                <a:solidFill>
                  <a:schemeClr val="tx1"/>
                </a:solidFill>
                <a:latin typeface="+mj-lt"/>
                <a:cs typeface="Calibri"/>
              </a:rPr>
              <a:t>Pilot car(s), or car (s), with beacon lights or any color or car(s) affixed with siren of any kind making his presence conspicuous shall be used by minister during electioneering visit</a:t>
            </a:r>
          </a:p>
          <a:p>
            <a:pPr>
              <a:buFont typeface="Wingdings" panose="05000000000000000000" pitchFamily="2" charset="2"/>
              <a:buChar char="§"/>
            </a:pPr>
            <a:r>
              <a:rPr lang="en-US" sz="2800" b="1" dirty="0">
                <a:solidFill>
                  <a:schemeClr val="tx1"/>
                </a:solidFill>
                <a:latin typeface="+mj-lt"/>
                <a:cs typeface="Calibri"/>
              </a:rPr>
              <a:t>There is total and absolute ban on the use of official vehicles for campaigning, electioneering, or election related travel during elections. </a:t>
            </a:r>
          </a:p>
          <a:p>
            <a:pPr lvl="0">
              <a:buFont typeface="Wingdings" panose="05000000000000000000" pitchFamily="2" charset="2"/>
              <a:buChar char="§"/>
            </a:pPr>
            <a:r>
              <a:rPr lang="en-US" sz="2800" b="1" dirty="0">
                <a:solidFill>
                  <a:schemeClr val="tx1"/>
                </a:solidFill>
                <a:latin typeface="+mj-lt"/>
                <a:cs typeface="Calibri"/>
              </a:rPr>
              <a:t>Ministers are entitled to use their official vehicles only for commuting from their official residence to their office for official work provided that such commuting is not combined with any electioneering or any political activity. </a:t>
            </a:r>
          </a:p>
          <a:p>
            <a:pPr lvl="0"/>
            <a:r>
              <a:rPr lang="en-US" i="1" dirty="0">
                <a:solidFill>
                  <a:srgbClr val="000000"/>
                </a:solidFill>
                <a:latin typeface="+mj-lt"/>
                <a:cs typeface="Calibri"/>
                <a:hlinkClick r:id="rId2" action="ppaction://hlinkfile"/>
              </a:rPr>
              <a:t>(Instruction Sl. No. 75, CoI-2011, EC Letter- 437/6/2007-PLN-III, Dated 23/11/2007)</a:t>
            </a:r>
            <a:endParaRPr lang="en-US" i="1" dirty="0">
              <a:solidFill>
                <a:srgbClr val="000000"/>
              </a:solidFill>
              <a:latin typeface="+mj-lt"/>
              <a:cs typeface="Calibri"/>
            </a:endParaRPr>
          </a:p>
          <a:p>
            <a:endParaRPr lang="en-IN" dirty="0"/>
          </a:p>
        </p:txBody>
      </p:sp>
      <p:sp>
        <p:nvSpPr>
          <p:cNvPr id="7" name="Rectangle 6"/>
          <p:cNvSpPr/>
          <p:nvPr/>
        </p:nvSpPr>
        <p:spPr>
          <a:xfrm>
            <a:off x="257346" y="131411"/>
            <a:ext cx="11427262" cy="1077218"/>
          </a:xfrm>
          <a:prstGeom prst="rect">
            <a:avLst/>
          </a:prstGeom>
        </p:spPr>
        <p:txBody>
          <a:bodyPr wrap="square">
            <a:spAutoFit/>
          </a:bodyPr>
          <a:lstStyle/>
          <a:p>
            <a:pPr algn="ctr"/>
            <a:r>
              <a:rPr lang="en-US" sz="3200" b="1" dirty="0" smtClean="0">
                <a:solidFill>
                  <a:srgbClr val="C00000"/>
                </a:solidFill>
                <a:latin typeface="Calibri Light" panose="020F0302020204030204"/>
                <a:ea typeface="+mj-ea"/>
                <a:cs typeface="Calibri" panose="020F0502020204030204" pitchFamily="34" charset="0"/>
              </a:rPr>
              <a:t>9/3: </a:t>
            </a:r>
            <a:r>
              <a:rPr lang="en-US" sz="3200" b="1" dirty="0">
                <a:solidFill>
                  <a:srgbClr val="C00000"/>
                </a:solidFill>
                <a:latin typeface="Calibri Light" panose="020F0302020204030204"/>
                <a:ea typeface="+mj-ea"/>
                <a:cs typeface="Calibri" panose="020F0502020204030204" pitchFamily="34" charset="0"/>
              </a:rPr>
              <a:t>Model Code of Conduct for Ministers/Chairmen/Member of Commission</a:t>
            </a:r>
            <a:endParaRPr lang="en-IN" sz="3200" dirty="0"/>
          </a:p>
        </p:txBody>
      </p:sp>
    </p:spTree>
    <p:extLst>
      <p:ext uri="{BB962C8B-B14F-4D97-AF65-F5344CB8AC3E}">
        <p14:creationId xmlns:p14="http://schemas.microsoft.com/office/powerpoint/2010/main" val="2583902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19" y="1281255"/>
            <a:ext cx="11142539" cy="5743746"/>
          </a:xfrm>
        </p:spPr>
        <p:txBody>
          <a:bodyPr>
            <a:noAutofit/>
          </a:bodyPr>
          <a:lstStyle/>
          <a:p>
            <a:pPr lvl="0">
              <a:buFont typeface="Wingdings" panose="05000000000000000000" pitchFamily="2" charset="2"/>
              <a:buChar char="§"/>
            </a:pPr>
            <a:r>
              <a:rPr lang="en-US" sz="2200" dirty="0">
                <a:solidFill>
                  <a:srgbClr val="000000"/>
                </a:solidFill>
                <a:latin typeface="+mj-lt"/>
                <a:cs typeface="Calibri"/>
              </a:rPr>
              <a:t>It is open for a minister of the Union or State to make private visits for campaigning purpose using his or her private vehicle(s). </a:t>
            </a:r>
          </a:p>
          <a:p>
            <a:pPr lvl="0">
              <a:buFont typeface="Wingdings" panose="05000000000000000000" pitchFamily="2" charset="2"/>
              <a:buChar char="§"/>
            </a:pPr>
            <a:r>
              <a:rPr lang="en-US" sz="2200" dirty="0">
                <a:solidFill>
                  <a:srgbClr val="000000"/>
                </a:solidFill>
                <a:latin typeface="+mj-lt"/>
                <a:cs typeface="Calibri"/>
              </a:rPr>
              <a:t>For such private visits, the official personal staff of the ministers shall not accompany them. </a:t>
            </a:r>
            <a:r>
              <a:rPr lang="en-US" sz="2200" dirty="0" smtClean="0">
                <a:solidFill>
                  <a:srgbClr val="000000"/>
                </a:solidFill>
                <a:latin typeface="+mj-lt"/>
                <a:cs typeface="Calibri"/>
              </a:rPr>
              <a:t>Exception is case of PM and CM. In </a:t>
            </a:r>
            <a:r>
              <a:rPr lang="en-US" sz="2200" dirty="0">
                <a:solidFill>
                  <a:srgbClr val="000000"/>
                </a:solidFill>
                <a:latin typeface="+mj-lt"/>
                <a:cs typeface="Calibri"/>
              </a:rPr>
              <a:t>case of CM one member of personal staff may be allowed and he should be a non-gazette officer and shall not take part in political activity. </a:t>
            </a:r>
            <a:endParaRPr lang="en-US" sz="2200" dirty="0" smtClean="0">
              <a:solidFill>
                <a:srgbClr val="000000"/>
              </a:solidFill>
              <a:latin typeface="+mj-lt"/>
              <a:cs typeface="Calibri"/>
            </a:endParaRPr>
          </a:p>
          <a:p>
            <a:pPr>
              <a:buFont typeface="Wingdings" panose="05000000000000000000" pitchFamily="2" charset="2"/>
              <a:buChar char="§"/>
            </a:pPr>
            <a:r>
              <a:rPr lang="en-US" sz="2200" dirty="0">
                <a:solidFill>
                  <a:srgbClr val="000000"/>
                </a:solidFill>
                <a:latin typeface="+mj-lt"/>
                <a:cs typeface="Calibri"/>
              </a:rPr>
              <a:t>If a Union/State Minister is traveling in some emergent situation, out of his HQ on purely official business, </a:t>
            </a:r>
            <a:r>
              <a:rPr lang="en-US" sz="2200" u="sng" dirty="0">
                <a:solidFill>
                  <a:srgbClr val="000000"/>
                </a:solidFill>
                <a:latin typeface="+mj-lt"/>
                <a:cs typeface="Calibri"/>
              </a:rPr>
              <a:t>which cannot be avoided in public interest, </a:t>
            </a:r>
            <a:r>
              <a:rPr lang="en-US" sz="2200" dirty="0">
                <a:solidFill>
                  <a:srgbClr val="000000"/>
                </a:solidFill>
                <a:latin typeface="+mj-lt"/>
                <a:cs typeface="Calibri"/>
              </a:rPr>
              <a:t>then a letter certifying to this effect should be sent from the Secretary concerned of the Department to the Chief Secretary of the state where the Minister intends to visit, with a copy to the Commission. </a:t>
            </a:r>
          </a:p>
          <a:p>
            <a:pPr>
              <a:buFont typeface="Wingdings" panose="05000000000000000000" pitchFamily="2" charset="2"/>
              <a:buChar char="§"/>
            </a:pPr>
            <a:r>
              <a:rPr lang="en-US" sz="2200" b="1" dirty="0">
                <a:solidFill>
                  <a:srgbClr val="000000"/>
                </a:solidFill>
                <a:latin typeface="+mj-lt"/>
                <a:cs typeface="Calibri"/>
              </a:rPr>
              <a:t>During tour to emergent situation, the Chief Secretary may provide the Minister with Government vehicle and accommodation and other usual courtesies for his official trip. </a:t>
            </a:r>
            <a:endParaRPr lang="en-US" sz="2200" b="1" dirty="0" smtClean="0">
              <a:solidFill>
                <a:srgbClr val="000000"/>
              </a:solidFill>
              <a:latin typeface="+mj-lt"/>
              <a:cs typeface="Calibri"/>
            </a:endParaRPr>
          </a:p>
          <a:p>
            <a:pPr lvl="0">
              <a:buFont typeface="Wingdings" panose="05000000000000000000" pitchFamily="2" charset="2"/>
              <a:buChar char="§"/>
            </a:pPr>
            <a:r>
              <a:rPr lang="en-US" sz="2200" b="1" dirty="0">
                <a:solidFill>
                  <a:schemeClr val="tx2">
                    <a:lumMod val="75000"/>
                  </a:schemeClr>
                </a:solidFill>
                <a:latin typeface="+mj-lt"/>
                <a:cs typeface="Calibri"/>
              </a:rPr>
              <a:t>However, immediately preceding or during or in continuation of such an official tour, no minister can carry out or combine any election campaign or political activity. </a:t>
            </a:r>
          </a:p>
          <a:p>
            <a:endParaRPr lang="en-US" sz="2200" b="1" dirty="0">
              <a:solidFill>
                <a:srgbClr val="000000"/>
              </a:solidFill>
              <a:latin typeface="+mj-lt"/>
              <a:cs typeface="Calibri"/>
            </a:endParaRPr>
          </a:p>
          <a:p>
            <a:pPr lvl="0"/>
            <a:endParaRPr lang="en-US" sz="2200" dirty="0">
              <a:solidFill>
                <a:srgbClr val="000000"/>
              </a:solidFill>
              <a:latin typeface="+mj-lt"/>
              <a:cs typeface="Calibri"/>
            </a:endParaRPr>
          </a:p>
          <a:p>
            <a:endParaRPr lang="en-IN" sz="2200" dirty="0">
              <a:latin typeface="+mj-lt"/>
            </a:endParaRPr>
          </a:p>
        </p:txBody>
      </p:sp>
      <p:sp>
        <p:nvSpPr>
          <p:cNvPr id="6" name="Rectangle 5"/>
          <p:cNvSpPr/>
          <p:nvPr/>
        </p:nvSpPr>
        <p:spPr>
          <a:xfrm>
            <a:off x="377806" y="92611"/>
            <a:ext cx="11246571" cy="1138773"/>
          </a:xfrm>
          <a:prstGeom prst="rect">
            <a:avLst/>
          </a:prstGeom>
          <a:solidFill>
            <a:schemeClr val="accent4">
              <a:lumMod val="60000"/>
              <a:lumOff val="40000"/>
            </a:schemeClr>
          </a:solidFill>
        </p:spPr>
        <p:txBody>
          <a:bodyPr wrap="square">
            <a:spAutoFit/>
          </a:bodyPr>
          <a:lstStyle/>
          <a:p>
            <a:pPr lvl="0" algn="ctr"/>
            <a:r>
              <a:rPr lang="en-US" sz="3400" b="1" dirty="0" smtClean="0">
                <a:solidFill>
                  <a:srgbClr val="C00000"/>
                </a:solidFill>
                <a:latin typeface="Calibri Light" panose="020F0302020204030204"/>
                <a:cs typeface="Calibri" panose="020F0502020204030204" pitchFamily="34" charset="0"/>
              </a:rPr>
              <a:t>9/4: </a:t>
            </a:r>
            <a:r>
              <a:rPr lang="en-US" sz="3400" b="1" dirty="0">
                <a:solidFill>
                  <a:srgbClr val="C00000"/>
                </a:solidFill>
                <a:latin typeface="Calibri Light" panose="020F0302020204030204"/>
                <a:cs typeface="Calibri" panose="020F0502020204030204" pitchFamily="34" charset="0"/>
              </a:rPr>
              <a:t>Model Code of Conduct for Ministers/Chairmen/Member of Commission</a:t>
            </a:r>
            <a:endParaRPr lang="en-IN" sz="3400" dirty="0">
              <a:solidFill>
                <a:prstClr val="black"/>
              </a:solidFill>
            </a:endParaRPr>
          </a:p>
        </p:txBody>
      </p:sp>
    </p:spTree>
    <p:extLst>
      <p:ext uri="{BB962C8B-B14F-4D97-AF65-F5344CB8AC3E}">
        <p14:creationId xmlns:p14="http://schemas.microsoft.com/office/powerpoint/2010/main" val="3855507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64" y="0"/>
            <a:ext cx="11733887" cy="1188171"/>
          </a:xfrm>
          <a:solidFill>
            <a:schemeClr val="accent4">
              <a:lumMod val="60000"/>
              <a:lumOff val="40000"/>
            </a:schemeClr>
          </a:solidFill>
        </p:spPr>
        <p:txBody>
          <a:bodyPr>
            <a:normAutofit/>
          </a:bodyPr>
          <a:lstStyle/>
          <a:p>
            <a:pPr lvl="0" algn="ctr">
              <a:lnSpc>
                <a:spcPct val="100000"/>
              </a:lnSpc>
              <a:spcBef>
                <a:spcPts val="0"/>
              </a:spcBef>
            </a:pPr>
            <a:r>
              <a:rPr lang="en-US" sz="3400" b="1" spc="0" dirty="0" smtClean="0">
                <a:solidFill>
                  <a:srgbClr val="C00000"/>
                </a:solidFill>
                <a:ea typeface="+mn-ea"/>
                <a:cs typeface="Calibri" panose="020F0502020204030204" pitchFamily="34" charset="0"/>
              </a:rPr>
              <a:t>9/5: </a:t>
            </a:r>
            <a:r>
              <a:rPr lang="en-US" sz="3400" b="1" spc="0" dirty="0">
                <a:solidFill>
                  <a:srgbClr val="C00000"/>
                </a:solidFill>
                <a:ea typeface="+mn-ea"/>
                <a:cs typeface="Calibri" panose="020F0502020204030204" pitchFamily="34" charset="0"/>
              </a:rPr>
              <a:t>Model Code of Conduct for Ministers/Chairmen/Member of </a:t>
            </a:r>
            <a:r>
              <a:rPr lang="en-US" sz="3400" b="1" spc="0" dirty="0" smtClean="0">
                <a:solidFill>
                  <a:srgbClr val="C00000"/>
                </a:solidFill>
                <a:ea typeface="+mn-ea"/>
                <a:cs typeface="Calibri" panose="020F0502020204030204" pitchFamily="34" charset="0"/>
              </a:rPr>
              <a:t>Commission</a:t>
            </a:r>
            <a:endParaRPr lang="en-IN" sz="3400" dirty="0"/>
          </a:p>
        </p:txBody>
      </p:sp>
      <p:sp>
        <p:nvSpPr>
          <p:cNvPr id="3" name="Content Placeholder 2"/>
          <p:cNvSpPr>
            <a:spLocks noGrp="1"/>
          </p:cNvSpPr>
          <p:nvPr>
            <p:ph idx="1"/>
          </p:nvPr>
        </p:nvSpPr>
        <p:spPr>
          <a:xfrm>
            <a:off x="169739" y="1391272"/>
            <a:ext cx="11862012" cy="4023360"/>
          </a:xfrm>
        </p:spPr>
        <p:txBody>
          <a:bodyPr>
            <a:noAutofit/>
          </a:bodyPr>
          <a:lstStyle/>
          <a:p>
            <a:pPr lvl="0">
              <a:buFont typeface="Wingdings" panose="05000000000000000000" pitchFamily="2" charset="2"/>
              <a:buChar char="§"/>
            </a:pPr>
            <a:r>
              <a:rPr lang="en-US" sz="2400" b="1" dirty="0">
                <a:solidFill>
                  <a:schemeClr val="tx1"/>
                </a:solidFill>
                <a:latin typeface="+mj-lt"/>
                <a:cs typeface="Calibri"/>
              </a:rPr>
              <a:t>No central Minister / State Minister or any other political functionary in the State / Ex-MPs shall do the </a:t>
            </a:r>
            <a:r>
              <a:rPr lang="en-US" sz="2400" b="1" dirty="0" err="1">
                <a:solidFill>
                  <a:schemeClr val="tx1"/>
                </a:solidFill>
                <a:latin typeface="+mj-lt"/>
                <a:cs typeface="Calibri"/>
              </a:rPr>
              <a:t>honours</a:t>
            </a:r>
            <a:r>
              <a:rPr lang="en-US" sz="2400" b="1" dirty="0">
                <a:solidFill>
                  <a:schemeClr val="tx1"/>
                </a:solidFill>
                <a:latin typeface="+mj-lt"/>
                <a:cs typeface="Calibri"/>
              </a:rPr>
              <a:t> at any </a:t>
            </a:r>
            <a:r>
              <a:rPr lang="en-US" sz="2400" b="1" dirty="0">
                <a:solidFill>
                  <a:srgbClr val="7030A0"/>
                </a:solidFill>
                <a:latin typeface="+mj-lt"/>
                <a:cs typeface="Calibri"/>
              </a:rPr>
              <a:t>Republic Day function </a:t>
            </a:r>
            <a:r>
              <a:rPr lang="en-US" sz="2400" b="1" dirty="0">
                <a:solidFill>
                  <a:schemeClr val="tx1"/>
                </a:solidFill>
                <a:latin typeface="+mj-lt"/>
                <a:cs typeface="Calibri"/>
              </a:rPr>
              <a:t>at any location or where he / she is a contesting candidate or intends to contest during the election process.</a:t>
            </a:r>
          </a:p>
          <a:p>
            <a:pPr lvl="0">
              <a:buFont typeface="Wingdings" panose="05000000000000000000" pitchFamily="2" charset="2"/>
              <a:buChar char="§"/>
            </a:pPr>
            <a:r>
              <a:rPr lang="en-US" sz="2400" b="1" dirty="0">
                <a:solidFill>
                  <a:schemeClr val="tx1"/>
                </a:solidFill>
                <a:latin typeface="+mj-lt"/>
                <a:cs typeface="Calibri"/>
              </a:rPr>
              <a:t>Central Minister / State Minister can participate in </a:t>
            </a:r>
            <a:r>
              <a:rPr lang="en-US" sz="2400" b="1" dirty="0">
                <a:solidFill>
                  <a:srgbClr val="7030A0"/>
                </a:solidFill>
                <a:latin typeface="+mj-lt"/>
                <a:cs typeface="Calibri"/>
              </a:rPr>
              <a:t>celebration of “</a:t>
            </a:r>
            <a:r>
              <a:rPr lang="en-US" sz="2400" b="1" dirty="0" err="1">
                <a:solidFill>
                  <a:srgbClr val="7030A0"/>
                </a:solidFill>
                <a:latin typeface="+mj-lt"/>
                <a:cs typeface="Calibri"/>
              </a:rPr>
              <a:t>Sadbhavna</a:t>
            </a:r>
            <a:r>
              <a:rPr lang="en-US" sz="2400" b="1" dirty="0">
                <a:solidFill>
                  <a:srgbClr val="7030A0"/>
                </a:solidFill>
                <a:latin typeface="+mj-lt"/>
                <a:cs typeface="Calibri"/>
              </a:rPr>
              <a:t> Divas” </a:t>
            </a:r>
            <a:r>
              <a:rPr lang="en-US" sz="2400" b="1" dirty="0">
                <a:solidFill>
                  <a:schemeClr val="tx1"/>
                </a:solidFill>
                <a:latin typeface="+mj-lt"/>
                <a:cs typeface="Calibri"/>
              </a:rPr>
              <a:t>but their speeches should </a:t>
            </a:r>
            <a:r>
              <a:rPr lang="en-US" sz="2400" b="1" dirty="0" smtClean="0">
                <a:solidFill>
                  <a:schemeClr val="tx1"/>
                </a:solidFill>
                <a:latin typeface="+mj-lt"/>
                <a:cs typeface="Calibri"/>
              </a:rPr>
              <a:t>be </a:t>
            </a:r>
            <a:r>
              <a:rPr lang="en-US" sz="2400" b="1" dirty="0">
                <a:solidFill>
                  <a:schemeClr val="tx1"/>
                </a:solidFill>
                <a:latin typeface="+mj-lt"/>
                <a:cs typeface="Calibri"/>
              </a:rPr>
              <a:t>confined only to promotion of harmony. </a:t>
            </a:r>
            <a:r>
              <a:rPr lang="en-US" sz="1800" b="1" dirty="0">
                <a:solidFill>
                  <a:schemeClr val="tx1"/>
                </a:solidFill>
                <a:latin typeface="+mj-lt"/>
                <a:cs typeface="Calibri"/>
                <a:hlinkClick r:id="rId2" action="ppaction://hlinkfile"/>
              </a:rPr>
              <a:t>(Instruction Sl. No.7, ECI letter No.437/6/99-PLN-III, dated 16.08.1999)</a:t>
            </a:r>
            <a:endParaRPr lang="en-US" sz="1800" b="1" dirty="0">
              <a:solidFill>
                <a:schemeClr val="tx1"/>
              </a:solidFill>
              <a:latin typeface="+mj-lt"/>
              <a:cs typeface="Calibri"/>
            </a:endParaRPr>
          </a:p>
          <a:p>
            <a:pPr lvl="0">
              <a:buFont typeface="Wingdings" panose="05000000000000000000" pitchFamily="2" charset="2"/>
              <a:buChar char="§"/>
            </a:pPr>
            <a:r>
              <a:rPr lang="en-US" sz="2400" b="1" dirty="0">
                <a:solidFill>
                  <a:schemeClr val="tx1"/>
                </a:solidFill>
                <a:latin typeface="+mj-lt"/>
                <a:cs typeface="Calibri"/>
              </a:rPr>
              <a:t>Any entertainment at state cost on a religious occasion like organizing ‘</a:t>
            </a:r>
            <a:r>
              <a:rPr lang="en-US" sz="2400" b="1" dirty="0" err="1">
                <a:solidFill>
                  <a:srgbClr val="7030A0"/>
                </a:solidFill>
                <a:latin typeface="+mj-lt"/>
                <a:cs typeface="Calibri"/>
              </a:rPr>
              <a:t>Iftar</a:t>
            </a:r>
            <a:r>
              <a:rPr lang="en-US" sz="2400" b="1" dirty="0">
                <a:solidFill>
                  <a:srgbClr val="7030A0"/>
                </a:solidFill>
                <a:latin typeface="+mj-lt"/>
                <a:cs typeface="Calibri"/>
              </a:rPr>
              <a:t> Party’ etc</a:t>
            </a:r>
            <a:r>
              <a:rPr lang="en-US" sz="2400" b="1" dirty="0">
                <a:solidFill>
                  <a:schemeClr val="tx1"/>
                </a:solidFill>
                <a:latin typeface="+mj-lt"/>
                <a:cs typeface="Calibri"/>
              </a:rPr>
              <a:t>. by the Minister is prohibited </a:t>
            </a:r>
            <a:r>
              <a:rPr lang="en-US" sz="1800" b="1" dirty="0">
                <a:solidFill>
                  <a:schemeClr val="tx1"/>
                </a:solidFill>
                <a:latin typeface="+mj-lt"/>
                <a:cs typeface="Calibri"/>
                <a:hlinkClick r:id="rId2" action="ppaction://hlinkfile"/>
              </a:rPr>
              <a:t>(Instruction SL. No. 10, EC letter </a:t>
            </a:r>
            <a:r>
              <a:rPr lang="en-US" sz="1800" b="1" dirty="0" err="1">
                <a:solidFill>
                  <a:schemeClr val="tx1"/>
                </a:solidFill>
                <a:latin typeface="+mj-lt"/>
                <a:cs typeface="Calibri"/>
                <a:hlinkClick r:id="rId2" action="ppaction://hlinkfile"/>
              </a:rPr>
              <a:t>No.ECI</a:t>
            </a:r>
            <a:r>
              <a:rPr lang="en-US" sz="1800" b="1" dirty="0">
                <a:solidFill>
                  <a:schemeClr val="tx1"/>
                </a:solidFill>
                <a:latin typeface="+mj-lt"/>
                <a:cs typeface="Calibri"/>
                <a:hlinkClick r:id="rId2" action="ppaction://hlinkfile"/>
              </a:rPr>
              <a:t>/GE98-437/6/BR/98-PLN-III dated 27.01.1998 </a:t>
            </a:r>
            <a:endParaRPr lang="en-US" sz="1800" b="1" dirty="0">
              <a:solidFill>
                <a:schemeClr val="tx1"/>
              </a:solidFill>
              <a:latin typeface="+mj-lt"/>
              <a:cs typeface="Calibri"/>
            </a:endParaRPr>
          </a:p>
          <a:p>
            <a:pPr lvl="0">
              <a:buFont typeface="Wingdings" panose="05000000000000000000" pitchFamily="2" charset="2"/>
              <a:buChar char="§"/>
            </a:pPr>
            <a:r>
              <a:rPr lang="en-US" sz="2400" b="1" dirty="0">
                <a:solidFill>
                  <a:schemeClr val="tx1"/>
                </a:solidFill>
                <a:latin typeface="+mj-lt"/>
                <a:cs typeface="Calibri"/>
              </a:rPr>
              <a:t>There is no ban to organize </a:t>
            </a:r>
            <a:r>
              <a:rPr lang="en-US" sz="2400" b="1" dirty="0" err="1">
                <a:solidFill>
                  <a:srgbClr val="7030A0"/>
                </a:solidFill>
                <a:latin typeface="+mj-lt"/>
                <a:cs typeface="Calibri"/>
              </a:rPr>
              <a:t>kavi</a:t>
            </a:r>
            <a:r>
              <a:rPr lang="en-US" sz="2400" b="1" dirty="0">
                <a:solidFill>
                  <a:srgbClr val="7030A0"/>
                </a:solidFill>
                <a:latin typeface="+mj-lt"/>
                <a:cs typeface="Calibri"/>
              </a:rPr>
              <a:t> </a:t>
            </a:r>
            <a:r>
              <a:rPr lang="en-US" sz="2400" b="1" dirty="0" err="1">
                <a:solidFill>
                  <a:srgbClr val="7030A0"/>
                </a:solidFill>
                <a:latin typeface="+mj-lt"/>
                <a:cs typeface="Calibri"/>
              </a:rPr>
              <a:t>sammelan</a:t>
            </a:r>
            <a:r>
              <a:rPr lang="en-US" sz="2400" b="1" dirty="0">
                <a:solidFill>
                  <a:srgbClr val="7030A0"/>
                </a:solidFill>
                <a:latin typeface="+mj-lt"/>
                <a:cs typeface="Calibri"/>
              </a:rPr>
              <a:t>, mushairas or other cultural functions </a:t>
            </a:r>
            <a:r>
              <a:rPr lang="en-US" sz="2400" b="1" dirty="0">
                <a:solidFill>
                  <a:schemeClr val="tx1"/>
                </a:solidFill>
                <a:latin typeface="+mj-lt"/>
                <a:cs typeface="Calibri"/>
              </a:rPr>
              <a:t>in connection with Republic Day celebrations and being attended by the Central Ministers, Chief Ministers, Ministers in the States and other political functionaries. However, utmost care should be taken to ensure that no political speeches are made on the occasion </a:t>
            </a:r>
            <a:r>
              <a:rPr lang="en-US" sz="1800" b="1" dirty="0">
                <a:solidFill>
                  <a:schemeClr val="tx1"/>
                </a:solidFill>
                <a:latin typeface="+mj-lt"/>
                <a:cs typeface="Calibri"/>
                <a:hlinkClick r:id="rId2" action="ppaction://hlinkfile"/>
              </a:rPr>
              <a:t>(Instruction Sl. No. 5, ECI letter No.437 / 6/ 98-PLN-III dated 10.01.1998 )</a:t>
            </a:r>
            <a:endParaRPr lang="en-US" sz="1800" b="1" dirty="0">
              <a:solidFill>
                <a:schemeClr val="tx1"/>
              </a:solidFill>
              <a:latin typeface="+mj-lt"/>
              <a:cs typeface="Calibri"/>
            </a:endParaRPr>
          </a:p>
          <a:p>
            <a:pPr>
              <a:buFont typeface="Wingdings" panose="05000000000000000000" pitchFamily="2" charset="2"/>
              <a:buChar char="§"/>
            </a:pPr>
            <a:endParaRPr lang="en-IN" sz="2400" dirty="0">
              <a:solidFill>
                <a:schemeClr val="tx1"/>
              </a:solidFill>
              <a:latin typeface="+mj-lt"/>
            </a:endParaRPr>
          </a:p>
        </p:txBody>
      </p:sp>
    </p:spTree>
    <p:extLst>
      <p:ext uri="{BB962C8B-B14F-4D97-AF65-F5344CB8AC3E}">
        <p14:creationId xmlns:p14="http://schemas.microsoft.com/office/powerpoint/2010/main" val="1052859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99" y="197117"/>
            <a:ext cx="11383459" cy="1029384"/>
          </a:xfrm>
          <a:solidFill>
            <a:schemeClr val="accent4">
              <a:lumMod val="60000"/>
              <a:lumOff val="40000"/>
            </a:schemeClr>
          </a:solidFill>
        </p:spPr>
        <p:txBody>
          <a:bodyPr/>
          <a:lstStyle/>
          <a:p>
            <a:pPr algn="ctr"/>
            <a:r>
              <a:rPr lang="en-US" sz="3400" b="1" spc="0" dirty="0" smtClean="0">
                <a:solidFill>
                  <a:srgbClr val="C00000"/>
                </a:solidFill>
                <a:cs typeface="Calibri" panose="020F0502020204030204" pitchFamily="34" charset="0"/>
              </a:rPr>
              <a:t>9/6: </a:t>
            </a:r>
            <a:r>
              <a:rPr lang="en-US" sz="3400" b="1" spc="0" dirty="0">
                <a:solidFill>
                  <a:srgbClr val="C00000"/>
                </a:solidFill>
                <a:cs typeface="Calibri" panose="020F0502020204030204" pitchFamily="34" charset="0"/>
              </a:rPr>
              <a:t>Model Code of Conduct for Ministers/Chairmen/Member of Commission</a:t>
            </a:r>
            <a:endParaRPr lang="en-IN" dirty="0"/>
          </a:p>
        </p:txBody>
      </p:sp>
      <p:sp>
        <p:nvSpPr>
          <p:cNvPr id="3" name="Content Placeholder 2"/>
          <p:cNvSpPr>
            <a:spLocks noGrp="1"/>
          </p:cNvSpPr>
          <p:nvPr>
            <p:ph idx="1"/>
          </p:nvPr>
        </p:nvSpPr>
        <p:spPr>
          <a:xfrm>
            <a:off x="563971" y="1352435"/>
            <a:ext cx="10591709" cy="4609741"/>
          </a:xfrm>
        </p:spPr>
        <p:txBody>
          <a:bodyPr/>
          <a:lstStyle/>
          <a:p>
            <a:pPr lvl="0"/>
            <a:r>
              <a:rPr lang="en-US" dirty="0">
                <a:solidFill>
                  <a:srgbClr val="000000"/>
                </a:solidFill>
                <a:hlinkClick r:id="rId2" action="ppaction://hlinkfile"/>
              </a:rPr>
              <a:t>(Instruction No. 52, Election Commissioner’s Letter No. 576/17/84 dated 9/11/1984)</a:t>
            </a:r>
            <a:endParaRPr lang="en-US" dirty="0" smtClean="0">
              <a:solidFill>
                <a:srgbClr val="000000"/>
              </a:solidFill>
            </a:endParaRPr>
          </a:p>
          <a:p>
            <a:pPr lvl="0">
              <a:buFont typeface="Wingdings" panose="05000000000000000000" pitchFamily="2" charset="2"/>
              <a:buChar char="§"/>
            </a:pPr>
            <a:r>
              <a:rPr lang="en-US" sz="2800" dirty="0" smtClean="0">
                <a:solidFill>
                  <a:srgbClr val="000000"/>
                </a:solidFill>
                <a:latin typeface="+mj-lt"/>
              </a:rPr>
              <a:t>Minister </a:t>
            </a:r>
            <a:r>
              <a:rPr lang="en-US" sz="2800" dirty="0">
                <a:solidFill>
                  <a:srgbClr val="000000"/>
                </a:solidFill>
                <a:latin typeface="+mj-lt"/>
              </a:rPr>
              <a:t>and other authority </a:t>
            </a:r>
            <a:r>
              <a:rPr lang="en-US" sz="2800" b="1" i="1" dirty="0">
                <a:solidFill>
                  <a:srgbClr val="000000"/>
                </a:solidFill>
                <a:latin typeface="+mj-lt"/>
              </a:rPr>
              <a:t>can not sanction grants/payments</a:t>
            </a:r>
            <a:r>
              <a:rPr lang="en-US" sz="2800" dirty="0">
                <a:solidFill>
                  <a:srgbClr val="000000"/>
                </a:solidFill>
                <a:latin typeface="+mj-lt"/>
              </a:rPr>
              <a:t> out of discretionary funds on eve of </a:t>
            </a:r>
            <a:r>
              <a:rPr lang="en-US" sz="2800" dirty="0" smtClean="0">
                <a:solidFill>
                  <a:srgbClr val="000000"/>
                </a:solidFill>
                <a:latin typeface="+mj-lt"/>
              </a:rPr>
              <a:t>election</a:t>
            </a:r>
            <a:endParaRPr lang="en-US" sz="2800" dirty="0">
              <a:solidFill>
                <a:srgbClr val="000000"/>
              </a:solidFill>
              <a:latin typeface="+mj-lt"/>
              <a:hlinkClick r:id="rId2" action="ppaction://hlinkfile"/>
            </a:endParaRPr>
          </a:p>
          <a:p>
            <a:pPr lvl="0">
              <a:buFont typeface="Wingdings" panose="05000000000000000000" pitchFamily="2" charset="2"/>
              <a:buChar char="§"/>
            </a:pPr>
            <a:r>
              <a:rPr lang="en-US" sz="2800" dirty="0">
                <a:solidFill>
                  <a:srgbClr val="000000"/>
                </a:solidFill>
                <a:latin typeface="+mj-lt"/>
              </a:rPr>
              <a:t>However </a:t>
            </a:r>
            <a:r>
              <a:rPr lang="en-US" sz="2800" b="1" i="1" dirty="0">
                <a:solidFill>
                  <a:srgbClr val="000000"/>
                </a:solidFill>
                <a:latin typeface="+mj-lt"/>
              </a:rPr>
              <a:t>CM/PM relief fund can be given </a:t>
            </a:r>
            <a:r>
              <a:rPr lang="en-US" sz="2800" dirty="0">
                <a:solidFill>
                  <a:srgbClr val="000000"/>
                </a:solidFill>
                <a:latin typeface="+mj-lt"/>
              </a:rPr>
              <a:t>directly to the </a:t>
            </a:r>
            <a:r>
              <a:rPr lang="en-US" sz="2800" dirty="0" smtClean="0">
                <a:solidFill>
                  <a:srgbClr val="000000"/>
                </a:solidFill>
                <a:latin typeface="+mj-lt"/>
              </a:rPr>
              <a:t>hospitals</a:t>
            </a:r>
          </a:p>
          <a:p>
            <a:pPr>
              <a:buFont typeface="Wingdings" panose="05000000000000000000" pitchFamily="2" charset="2"/>
              <a:buChar char="§"/>
            </a:pPr>
            <a:r>
              <a:rPr lang="en-US" sz="2800" dirty="0">
                <a:solidFill>
                  <a:srgbClr val="000000"/>
                </a:solidFill>
                <a:latin typeface="+mj-lt"/>
                <a:cs typeface="Calibri"/>
              </a:rPr>
              <a:t>Official </a:t>
            </a:r>
            <a:r>
              <a:rPr lang="en-US" sz="2800" b="1" i="1" dirty="0">
                <a:solidFill>
                  <a:srgbClr val="000000"/>
                </a:solidFill>
                <a:latin typeface="+mj-lt"/>
                <a:cs typeface="Calibri"/>
              </a:rPr>
              <a:t>visit of the members of SC/ST/ All Commissions </a:t>
            </a:r>
            <a:r>
              <a:rPr lang="en-US" sz="2800" dirty="0">
                <a:solidFill>
                  <a:srgbClr val="000000"/>
                </a:solidFill>
                <a:latin typeface="+mj-lt"/>
                <a:cs typeface="Calibri"/>
              </a:rPr>
              <a:t>established by central/ state govt. should be deferred unless situation is emergent or unavoidable </a:t>
            </a:r>
          </a:p>
          <a:p>
            <a:pPr>
              <a:buFont typeface="Wingdings" panose="05000000000000000000" pitchFamily="2" charset="2"/>
              <a:buChar char="§"/>
            </a:pPr>
            <a:r>
              <a:rPr lang="en-US" sz="2800" dirty="0">
                <a:solidFill>
                  <a:srgbClr val="000000"/>
                </a:solidFill>
                <a:latin typeface="+mj-lt"/>
                <a:cs typeface="Calibri"/>
              </a:rPr>
              <a:t>During such visit </a:t>
            </a:r>
            <a:r>
              <a:rPr lang="en-US" sz="2800" b="1" i="1" dirty="0">
                <a:solidFill>
                  <a:srgbClr val="000000"/>
                </a:solidFill>
                <a:latin typeface="+mj-lt"/>
                <a:cs typeface="Calibri"/>
              </a:rPr>
              <a:t>chairmen/members should not meet </a:t>
            </a:r>
            <a:r>
              <a:rPr lang="en-US" sz="2800" dirty="0">
                <a:solidFill>
                  <a:srgbClr val="000000"/>
                </a:solidFill>
                <a:latin typeface="+mj-lt"/>
                <a:cs typeface="Calibri"/>
              </a:rPr>
              <a:t>ministers/politicians and should not hold public hearing or meet people</a:t>
            </a:r>
          </a:p>
          <a:p>
            <a:pPr lvl="0"/>
            <a:endParaRPr lang="en-US" dirty="0">
              <a:solidFill>
                <a:srgbClr val="000000"/>
              </a:solidFill>
            </a:endParaRPr>
          </a:p>
          <a:p>
            <a:endParaRPr lang="en-IN" dirty="0"/>
          </a:p>
        </p:txBody>
      </p:sp>
    </p:spTree>
    <p:extLst>
      <p:ext uri="{BB962C8B-B14F-4D97-AF65-F5344CB8AC3E}">
        <p14:creationId xmlns:p14="http://schemas.microsoft.com/office/powerpoint/2010/main" val="324167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78" y="286604"/>
            <a:ext cx="11350606" cy="709928"/>
          </a:xfrm>
          <a:solidFill>
            <a:schemeClr val="accent4">
              <a:lumMod val="60000"/>
              <a:lumOff val="40000"/>
            </a:schemeClr>
          </a:solidFill>
        </p:spPr>
        <p:txBody>
          <a:bodyPr>
            <a:normAutofit/>
          </a:bodyPr>
          <a:lstStyle/>
          <a:p>
            <a:pPr algn="ctr"/>
            <a:r>
              <a:rPr lang="en-US" sz="3600" dirty="0" smtClean="0">
                <a:solidFill>
                  <a:srgbClr val="C00000"/>
                </a:solidFill>
              </a:rPr>
              <a:t>10/1</a:t>
            </a:r>
            <a:r>
              <a:rPr lang="en-US" sz="3600" dirty="0">
                <a:solidFill>
                  <a:srgbClr val="C00000"/>
                </a:solidFill>
              </a:rPr>
              <a:t>: MCC for Political Parties and Candidates</a:t>
            </a:r>
            <a:endParaRPr lang="en-IN" dirty="0">
              <a:solidFill>
                <a:srgbClr val="C00000"/>
              </a:solidFill>
            </a:endParaRPr>
          </a:p>
        </p:txBody>
      </p:sp>
      <p:graphicFrame>
        <p:nvGraphicFramePr>
          <p:cNvPr id="4" name="Content Placeholder 6"/>
          <p:cNvGraphicFramePr>
            <a:graphicFrameLocks/>
          </p:cNvGraphicFramePr>
          <p:nvPr>
            <p:extLst>
              <p:ext uri="{D42A27DB-BD31-4B8C-83A1-F6EECF244321}">
                <p14:modId xmlns:p14="http://schemas.microsoft.com/office/powerpoint/2010/main" val="173604387"/>
              </p:ext>
            </p:extLst>
          </p:nvPr>
        </p:nvGraphicFramePr>
        <p:xfrm>
          <a:off x="527538" y="1192891"/>
          <a:ext cx="1121195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946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508566" cy="670000"/>
          </a:xfrm>
          <a:solidFill>
            <a:schemeClr val="accent4">
              <a:lumMod val="60000"/>
              <a:lumOff val="40000"/>
            </a:schemeClr>
          </a:solidFill>
        </p:spPr>
        <p:txBody>
          <a:bodyPr>
            <a:normAutofit/>
          </a:bodyPr>
          <a:lstStyle/>
          <a:p>
            <a:pPr algn="ctr"/>
            <a:r>
              <a:rPr lang="en-US" sz="3600" dirty="0" smtClean="0">
                <a:solidFill>
                  <a:srgbClr val="C00000"/>
                </a:solidFill>
              </a:rPr>
              <a:t>10/2: </a:t>
            </a:r>
            <a:r>
              <a:rPr lang="en-US" sz="3600" dirty="0">
                <a:solidFill>
                  <a:srgbClr val="C00000"/>
                </a:solidFill>
              </a:rPr>
              <a:t>MCC for Political Parties and Candidates</a:t>
            </a:r>
            <a:endParaRPr lang="en-IN" sz="3600" dirty="0"/>
          </a:p>
        </p:txBody>
      </p:sp>
      <p:sp>
        <p:nvSpPr>
          <p:cNvPr id="4" name="Content Placeholder 2"/>
          <p:cNvSpPr txBox="1">
            <a:spLocks/>
          </p:cNvSpPr>
          <p:nvPr/>
        </p:nvSpPr>
        <p:spPr bwMode="auto">
          <a:xfrm>
            <a:off x="422032" y="1146517"/>
            <a:ext cx="9122898" cy="4450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rgbClr val="0070C0"/>
                </a:solidFill>
                <a:effectLst/>
                <a:uLnTx/>
                <a:uFillTx/>
                <a:latin typeface="Calibri"/>
                <a:ea typeface="+mn-ea"/>
                <a:cs typeface="+mn-cs"/>
              </a:rPr>
              <a:t>Judgement dated 02-01-17 of the Hon'ble Supreme Court in CA No. 37 of 1992 and CA No. 8339 of 1995 (</a:t>
            </a:r>
            <a:r>
              <a:rPr kumimoji="0" lang="en-IN" sz="2400" b="1" i="0" u="none" strike="noStrike" kern="1200" cap="none" spc="0" normalizeH="0" baseline="0" noProof="0" dirty="0" err="1" smtClean="0">
                <a:ln>
                  <a:noFill/>
                </a:ln>
                <a:solidFill>
                  <a:srgbClr val="0070C0"/>
                </a:solidFill>
                <a:effectLst/>
                <a:uLnTx/>
                <a:uFillTx/>
                <a:latin typeface="Calibri"/>
                <a:ea typeface="+mn-ea"/>
                <a:cs typeface="+mn-cs"/>
              </a:rPr>
              <a:t>Abhiram</a:t>
            </a:r>
            <a:r>
              <a:rPr kumimoji="0" lang="en-IN" sz="2400" b="1" i="0" u="none" strike="noStrike" kern="1200" cap="none" spc="0" normalizeH="0" baseline="0" noProof="0" dirty="0" smtClean="0">
                <a:ln>
                  <a:noFill/>
                </a:ln>
                <a:solidFill>
                  <a:srgbClr val="0070C0"/>
                </a:solidFill>
                <a:effectLst/>
                <a:uLnTx/>
                <a:uFillTx/>
                <a:latin typeface="Calibri"/>
                <a:ea typeface="+mn-ea"/>
                <a:cs typeface="+mn-cs"/>
              </a:rPr>
              <a:t> Singh Vs C D </a:t>
            </a:r>
            <a:r>
              <a:rPr kumimoji="0" lang="en-IN" sz="2400" b="1" i="0" u="none" strike="noStrike" kern="1200" cap="none" spc="0" normalizeH="0" baseline="0" noProof="0" dirty="0" err="1" smtClean="0">
                <a:ln>
                  <a:noFill/>
                </a:ln>
                <a:solidFill>
                  <a:srgbClr val="0070C0"/>
                </a:solidFill>
                <a:effectLst/>
                <a:uLnTx/>
                <a:uFillTx/>
                <a:latin typeface="Calibri"/>
                <a:ea typeface="+mn-ea"/>
                <a:cs typeface="+mn-cs"/>
              </a:rPr>
              <a:t>Commachen</a:t>
            </a:r>
            <a:r>
              <a:rPr kumimoji="0" lang="en-IN" sz="2400" b="1" i="0" u="none" strike="noStrike" kern="1200" cap="none" spc="0" normalizeH="0" baseline="0" noProof="0" dirty="0" smtClean="0">
                <a:ln>
                  <a:noFill/>
                </a:ln>
                <a:solidFill>
                  <a:srgbClr val="0070C0"/>
                </a:solidFill>
                <a:effectLst/>
                <a:uLnTx/>
                <a:uFillTx/>
                <a:latin typeface="Calibri"/>
                <a:ea typeface="+mn-ea"/>
                <a:cs typeface="+mn-cs"/>
              </a:rPr>
              <a:t> &amp; </a:t>
            </a:r>
            <a:r>
              <a:rPr kumimoji="0" lang="en-IN" sz="2400" b="1" i="0" u="none" strike="noStrike" kern="1200" cap="none" spc="0" normalizeH="0" baseline="0" noProof="0" dirty="0" err="1" smtClean="0">
                <a:ln>
                  <a:noFill/>
                </a:ln>
                <a:solidFill>
                  <a:srgbClr val="0070C0"/>
                </a:solidFill>
                <a:effectLst/>
                <a:uLnTx/>
                <a:uFillTx/>
                <a:latin typeface="Calibri"/>
                <a:ea typeface="+mn-ea"/>
                <a:cs typeface="+mn-cs"/>
              </a:rPr>
              <a:t>ors</a:t>
            </a:r>
            <a:r>
              <a:rPr kumimoji="0" lang="en-IN" sz="2400" b="1" i="0" u="none" strike="noStrike" kern="1200" cap="none" spc="0" normalizeH="0" baseline="0" noProof="0" dirty="0" smtClean="0">
                <a:ln>
                  <a:noFill/>
                </a:ln>
                <a:solidFill>
                  <a:srgbClr val="0070C0"/>
                </a:solidFill>
                <a:effectLst/>
                <a:uLnTx/>
                <a:uFillTx/>
                <a:latin typeface="Calibri"/>
                <a:ea typeface="+mn-ea"/>
                <a:cs typeface="+mn-cs"/>
              </a:rPr>
              <a:t>)- Seeking votes in the name of religion, caste, etc.</a:t>
            </a:r>
          </a:p>
          <a:p>
            <a:pPr marL="0" marR="0" lvl="0" indent="0" algn="just" defTabSz="457200" rtl="0" eaLnBrk="0" fontAlgn="base" latinLnBrk="0" hangingPunct="0">
              <a:lnSpc>
                <a:spcPct val="100000"/>
              </a:lnSpc>
              <a:spcBef>
                <a:spcPct val="20000"/>
              </a:spcBef>
              <a:spcAft>
                <a:spcPct val="0"/>
              </a:spcAft>
              <a:buClrTx/>
              <a:buSzTx/>
              <a:buFont typeface="Arial" charset="0"/>
              <a:buNone/>
              <a:tabLst/>
              <a:defRPr/>
            </a:pPr>
            <a:r>
              <a:rPr kumimoji="0" lang="en-IN" sz="2400" b="1" i="1" u="none" strike="noStrike" kern="1200" cap="none" spc="0" normalizeH="0" baseline="0" noProof="0" dirty="0" smtClean="0">
                <a:ln>
                  <a:noFill/>
                </a:ln>
                <a:solidFill>
                  <a:srgbClr val="7030A0"/>
                </a:solidFill>
                <a:effectLst/>
                <a:uLnTx/>
                <a:uFillTx/>
                <a:latin typeface="Calibri"/>
                <a:ea typeface="+mn-ea"/>
                <a:cs typeface="+mn-cs"/>
              </a:rPr>
              <a:t>(ECI instruction No. 437/6/2017 (Policy) dated 10</a:t>
            </a:r>
            <a:r>
              <a:rPr kumimoji="0" lang="en-IN" sz="2400" b="1" i="1" u="none" strike="noStrike" kern="1200" cap="none" spc="0" normalizeH="0" baseline="30000" noProof="0" dirty="0" smtClean="0">
                <a:ln>
                  <a:noFill/>
                </a:ln>
                <a:solidFill>
                  <a:srgbClr val="7030A0"/>
                </a:solidFill>
                <a:effectLst/>
                <a:uLnTx/>
                <a:uFillTx/>
                <a:latin typeface="Calibri"/>
                <a:ea typeface="+mn-ea"/>
                <a:cs typeface="+mn-cs"/>
              </a:rPr>
              <a:t>th</a:t>
            </a:r>
            <a:r>
              <a:rPr kumimoji="0" lang="en-IN" sz="2400" b="1" i="1" u="none" strike="noStrike" kern="1200" cap="none" spc="0" normalizeH="0" baseline="0" noProof="0" dirty="0" smtClean="0">
                <a:ln>
                  <a:noFill/>
                </a:ln>
                <a:solidFill>
                  <a:srgbClr val="7030A0"/>
                </a:solidFill>
                <a:effectLst/>
                <a:uLnTx/>
                <a:uFillTx/>
                <a:latin typeface="Calibri"/>
                <a:ea typeface="+mn-ea"/>
                <a:cs typeface="+mn-cs"/>
              </a:rPr>
              <a:t> January, 2017 and instruction no. 56/LET/FUNC/PP/PPS-II/2017 dated 24</a:t>
            </a:r>
            <a:r>
              <a:rPr kumimoji="0" lang="en-IN" sz="2400" b="1" i="1" u="none" strike="noStrike" kern="1200" cap="none" spc="0" normalizeH="0" baseline="30000" noProof="0" dirty="0" smtClean="0">
                <a:ln>
                  <a:noFill/>
                </a:ln>
                <a:solidFill>
                  <a:srgbClr val="7030A0"/>
                </a:solidFill>
                <a:effectLst/>
                <a:uLnTx/>
                <a:uFillTx/>
                <a:latin typeface="Calibri"/>
                <a:ea typeface="+mn-ea"/>
                <a:cs typeface="+mn-cs"/>
              </a:rPr>
              <a:t>th</a:t>
            </a:r>
            <a:r>
              <a:rPr kumimoji="0" lang="en-IN" sz="2400" b="1" i="1" u="none" strike="noStrike" kern="1200" cap="none" spc="0" normalizeH="0" baseline="0" noProof="0" dirty="0" smtClean="0">
                <a:ln>
                  <a:noFill/>
                </a:ln>
                <a:solidFill>
                  <a:srgbClr val="7030A0"/>
                </a:solidFill>
                <a:effectLst/>
                <a:uLnTx/>
                <a:uFillTx/>
                <a:latin typeface="Calibri"/>
                <a:ea typeface="+mn-ea"/>
                <a:cs typeface="+mn-cs"/>
              </a:rPr>
              <a:t> January, 2017)</a:t>
            </a:r>
          </a:p>
          <a:p>
            <a:pPr marL="0" marR="0" lvl="0" indent="0" algn="just" defTabSz="457200" rtl="0" eaLnBrk="0" fontAlgn="base" latinLnBrk="0" hangingPunct="0">
              <a:lnSpc>
                <a:spcPct val="100000"/>
              </a:lnSpc>
              <a:spcBef>
                <a:spcPct val="20000"/>
              </a:spcBef>
              <a:spcAft>
                <a:spcPct val="0"/>
              </a:spcAft>
              <a:buClrTx/>
              <a:buSzTx/>
              <a:buFont typeface="Arial" charset="0"/>
              <a:buNone/>
              <a:tabLst/>
              <a:defRPr/>
            </a:pPr>
            <a:endParaRPr kumimoji="0" lang="en-IN" sz="2400" b="1" i="1" u="none" strike="noStrike" kern="1200" cap="none" spc="0" normalizeH="0" baseline="0" noProof="0" dirty="0" smtClean="0">
              <a:ln>
                <a:noFill/>
              </a:ln>
              <a:solidFill>
                <a:srgbClr val="7030A0"/>
              </a:solidFill>
              <a:effectLst/>
              <a:uLnTx/>
              <a:uFillTx/>
              <a:latin typeface="Calibri"/>
              <a:ea typeface="+mn-ea"/>
              <a:cs typeface="+mn-cs"/>
            </a:endParaRPr>
          </a:p>
          <a:p>
            <a:pPr marL="342900" marR="0" lvl="0" indent="-342900" algn="just" defTabSz="457200" rtl="0" eaLnBrk="0" fontAlgn="base" latinLnBrk="0" hangingPunct="0">
              <a:lnSpc>
                <a:spcPct val="100000"/>
              </a:lnSpc>
              <a:spcBef>
                <a:spcPct val="20000"/>
              </a:spcBef>
              <a:spcAft>
                <a:spcPct val="0"/>
              </a:spcAft>
              <a:buClrTx/>
              <a:buSzTx/>
              <a:buFont typeface="Arial" charset="0"/>
              <a:buChar char="•"/>
              <a:tabLst/>
              <a:defRPr/>
            </a:pPr>
            <a:r>
              <a:rPr kumimoji="0" lang="en-IN" sz="2800" b="1" i="0" u="none" strike="noStrike" kern="1200" cap="none" spc="0" normalizeH="0" baseline="0" noProof="0" dirty="0" smtClean="0">
                <a:ln>
                  <a:noFill/>
                </a:ln>
                <a:solidFill>
                  <a:sysClr val="windowText" lastClr="000000"/>
                </a:solidFill>
                <a:effectLst/>
                <a:uLnTx/>
                <a:uFillTx/>
                <a:latin typeface="Calibri"/>
                <a:ea typeface="+mn-ea"/>
                <a:cs typeface="+mn-cs"/>
              </a:rPr>
              <a:t>Any activity of </a:t>
            </a:r>
            <a:r>
              <a:rPr kumimoji="0" lang="en-IN" sz="2800" b="1" i="0" u="none" strike="noStrike" kern="1200" cap="none" spc="0" normalizeH="0" baseline="0" noProof="0" dirty="0" smtClean="0">
                <a:ln>
                  <a:noFill/>
                </a:ln>
                <a:solidFill>
                  <a:srgbClr val="FF0000"/>
                </a:solidFill>
                <a:effectLst/>
                <a:uLnTx/>
                <a:uFillTx/>
                <a:latin typeface="Calibri"/>
                <a:ea typeface="+mn-ea"/>
                <a:cs typeface="+mn-cs"/>
              </a:rPr>
              <a:t>seeking votes </a:t>
            </a:r>
            <a:r>
              <a:rPr kumimoji="0" lang="en-IN" sz="2800" b="1" i="0" u="none" strike="noStrike" kern="1200" cap="none" spc="0" normalizeH="0" baseline="0" noProof="0" dirty="0" smtClean="0">
                <a:ln>
                  <a:noFill/>
                </a:ln>
                <a:solidFill>
                  <a:sysClr val="windowText" lastClr="000000"/>
                </a:solidFill>
                <a:effectLst/>
                <a:uLnTx/>
                <a:uFillTx/>
                <a:latin typeface="Calibri"/>
                <a:ea typeface="+mn-ea"/>
                <a:cs typeface="+mn-cs"/>
              </a:rPr>
              <a:t>in the </a:t>
            </a:r>
            <a:r>
              <a:rPr kumimoji="0" lang="en-IN" sz="2800" b="1" i="0" u="none" strike="noStrike" kern="1200" cap="none" spc="0" normalizeH="0" baseline="0" noProof="0" dirty="0" smtClean="0">
                <a:ln>
                  <a:noFill/>
                </a:ln>
                <a:solidFill>
                  <a:srgbClr val="0000FF"/>
                </a:solidFill>
                <a:effectLst/>
                <a:uLnTx/>
                <a:uFillTx/>
                <a:latin typeface="Calibri"/>
                <a:ea typeface="+mn-ea"/>
                <a:cs typeface="+mn-cs"/>
              </a:rPr>
              <a:t>name of religion, caste etc.</a:t>
            </a:r>
            <a:r>
              <a:rPr kumimoji="0" lang="en-IN" sz="2800" b="1" i="0" u="none" strike="noStrike" kern="1200" cap="none" spc="0" normalizeH="0" baseline="0" noProof="0" dirty="0" smtClean="0">
                <a:ln>
                  <a:noFill/>
                </a:ln>
                <a:solidFill>
                  <a:sysClr val="windowText" lastClr="000000"/>
                </a:solidFill>
                <a:effectLst/>
                <a:uLnTx/>
                <a:uFillTx/>
                <a:latin typeface="Calibri"/>
                <a:ea typeface="+mn-ea"/>
                <a:cs typeface="+mn-cs"/>
              </a:rPr>
              <a:t> by or on behalf of </a:t>
            </a:r>
            <a:r>
              <a:rPr kumimoji="0" lang="en-IN" sz="2800" b="1" i="0" u="none" strike="noStrike" kern="1200" cap="none" spc="0" normalizeH="0" baseline="0" noProof="0" dirty="0" smtClean="0">
                <a:ln>
                  <a:noFill/>
                </a:ln>
                <a:solidFill>
                  <a:srgbClr val="0000FF"/>
                </a:solidFill>
                <a:effectLst/>
                <a:uLnTx/>
                <a:uFillTx/>
                <a:latin typeface="Calibri"/>
                <a:ea typeface="+mn-ea"/>
                <a:cs typeface="+mn-cs"/>
              </a:rPr>
              <a:t>any candidate or political party </a:t>
            </a:r>
            <a:r>
              <a:rPr kumimoji="0" lang="en-IN" sz="2800" b="1" i="0" u="none" strike="noStrike" kern="1200" cap="none" spc="0" normalizeH="0" baseline="0" noProof="0" dirty="0" smtClean="0">
                <a:ln>
                  <a:noFill/>
                </a:ln>
                <a:solidFill>
                  <a:sysClr val="windowText" lastClr="000000"/>
                </a:solidFill>
                <a:effectLst/>
                <a:uLnTx/>
                <a:uFillTx/>
                <a:latin typeface="Calibri"/>
                <a:ea typeface="+mn-ea"/>
                <a:cs typeface="+mn-cs"/>
              </a:rPr>
              <a:t>would now amount to violation of the provisions of sub-paras (3) and (4) of Part-I of the Model Code of Conduct.</a:t>
            </a:r>
            <a:endParaRPr kumimoji="0" lang="en-IN"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9606737" y="956604"/>
            <a:ext cx="2414225" cy="2402032"/>
          </a:xfrm>
          <a:prstGeom prst="rect">
            <a:avLst/>
          </a:prstGeom>
        </p:spPr>
      </p:pic>
    </p:spTree>
    <p:extLst>
      <p:ext uri="{BB962C8B-B14F-4D97-AF65-F5344CB8AC3E}">
        <p14:creationId xmlns:p14="http://schemas.microsoft.com/office/powerpoint/2010/main" val="4226890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009" y="283576"/>
            <a:ext cx="8771206" cy="827772"/>
          </a:xfrm>
          <a:solidFill>
            <a:schemeClr val="accent4">
              <a:lumMod val="60000"/>
              <a:lumOff val="40000"/>
            </a:schemeClr>
          </a:solidFill>
        </p:spPr>
        <p:txBody>
          <a:bodyPr>
            <a:noAutofit/>
          </a:bodyPr>
          <a:lstStyle/>
          <a:p>
            <a:pPr lvl="0"/>
            <a:r>
              <a:rPr lang="en-US" sz="3600" b="1" dirty="0">
                <a:solidFill>
                  <a:prstClr val="black"/>
                </a:solidFill>
                <a:ea typeface="+mn-ea"/>
                <a:cs typeface="Arial" charset="0"/>
              </a:rPr>
              <a:t/>
            </a:r>
            <a:br>
              <a:rPr lang="en-US" sz="3600" b="1" dirty="0">
                <a:solidFill>
                  <a:prstClr val="black"/>
                </a:solidFill>
                <a:ea typeface="+mn-ea"/>
                <a:cs typeface="Arial" charset="0"/>
              </a:rPr>
            </a:br>
            <a:r>
              <a:rPr lang="en-US" sz="3600" b="1" dirty="0" smtClean="0">
                <a:solidFill>
                  <a:srgbClr val="C00000"/>
                </a:solidFill>
              </a:rPr>
              <a:t>10/3: </a:t>
            </a:r>
            <a:r>
              <a:rPr lang="en-US" sz="3600" b="1" dirty="0">
                <a:solidFill>
                  <a:srgbClr val="C00000"/>
                </a:solidFill>
              </a:rPr>
              <a:t>MCC for Political Parties and Candidates</a:t>
            </a:r>
            <a:endParaRPr lang="en-IN" sz="3600" b="1" dirty="0"/>
          </a:p>
        </p:txBody>
      </p:sp>
      <p:pic>
        <p:nvPicPr>
          <p:cNvPr id="4" name="Content Placeholder 3"/>
          <p:cNvPicPr>
            <a:picLocks noGrp="1" noChangeAspect="1"/>
          </p:cNvPicPr>
          <p:nvPr>
            <p:ph idx="1"/>
          </p:nvPr>
        </p:nvPicPr>
        <p:blipFill>
          <a:blip r:embed="rId2"/>
          <a:stretch>
            <a:fillRect/>
          </a:stretch>
        </p:blipFill>
        <p:spPr>
          <a:xfrm>
            <a:off x="893298" y="2050181"/>
            <a:ext cx="10093570" cy="3094100"/>
          </a:xfrm>
          <a:prstGeom prst="rect">
            <a:avLst/>
          </a:prstGeom>
        </p:spPr>
      </p:pic>
      <p:pic>
        <p:nvPicPr>
          <p:cNvPr id="6" name="Picture 5"/>
          <p:cNvPicPr>
            <a:picLocks noChangeAspect="1"/>
          </p:cNvPicPr>
          <p:nvPr/>
        </p:nvPicPr>
        <p:blipFill>
          <a:blip r:embed="rId3"/>
          <a:stretch>
            <a:fillRect/>
          </a:stretch>
        </p:blipFill>
        <p:spPr>
          <a:xfrm>
            <a:off x="9812215" y="0"/>
            <a:ext cx="2414225" cy="2402032"/>
          </a:xfrm>
          <a:prstGeom prst="rect">
            <a:avLst/>
          </a:prstGeom>
        </p:spPr>
      </p:pic>
    </p:spTree>
    <p:extLst>
      <p:ext uri="{BB962C8B-B14F-4D97-AF65-F5344CB8AC3E}">
        <p14:creationId xmlns:p14="http://schemas.microsoft.com/office/powerpoint/2010/main" val="889080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64" y="0"/>
            <a:ext cx="10058400" cy="837028"/>
          </a:xfrm>
          <a:solidFill>
            <a:schemeClr val="accent4">
              <a:lumMod val="60000"/>
              <a:lumOff val="40000"/>
            </a:schemeClr>
          </a:solidFill>
        </p:spPr>
        <p:txBody>
          <a:bodyPr>
            <a:normAutofit/>
          </a:bodyPr>
          <a:lstStyle/>
          <a:p>
            <a:pPr algn="ctr"/>
            <a:r>
              <a:rPr lang="en-US" sz="3600" b="1" dirty="0" smtClean="0">
                <a:solidFill>
                  <a:srgbClr val="C00000"/>
                </a:solidFill>
              </a:rPr>
              <a:t>10/4: </a:t>
            </a:r>
            <a:r>
              <a:rPr lang="en-US" sz="3600" b="1" dirty="0">
                <a:solidFill>
                  <a:srgbClr val="C00000"/>
                </a:solidFill>
              </a:rPr>
              <a:t>MCC for Political Parties and Candidates</a:t>
            </a:r>
            <a:endParaRPr lang="en-IN" sz="3600" b="1"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754290587"/>
              </p:ext>
            </p:extLst>
          </p:nvPr>
        </p:nvGraphicFramePr>
        <p:xfrm>
          <a:off x="1167617" y="1055078"/>
          <a:ext cx="10585939" cy="504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049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808" y="889353"/>
            <a:ext cx="11289323" cy="5237351"/>
          </a:xfrm>
        </p:spPr>
        <p:txBody>
          <a:bodyPr>
            <a:noAutofit/>
          </a:bodyPr>
          <a:lstStyle/>
          <a:p>
            <a:pPr lvl="0">
              <a:lnSpc>
                <a:spcPct val="100000"/>
              </a:lnSpc>
              <a:spcBef>
                <a:spcPts val="0"/>
              </a:spcBef>
              <a:spcAft>
                <a:spcPts val="0"/>
              </a:spcAft>
              <a:buClrTx/>
              <a:buSzTx/>
              <a:buFont typeface="Wingdings" panose="05000000000000000000" pitchFamily="2" charset="2"/>
              <a:buChar char="§"/>
            </a:pPr>
            <a:r>
              <a:rPr lang="en-US" sz="2800" kern="0" dirty="0">
                <a:solidFill>
                  <a:prstClr val="black"/>
                </a:solidFill>
              </a:rPr>
              <a:t>No political party or candidate shall permit its or his followers to </a:t>
            </a:r>
            <a:r>
              <a:rPr lang="en-US" sz="2800" kern="0" dirty="0">
                <a:solidFill>
                  <a:srgbClr val="FF0000"/>
                </a:solidFill>
              </a:rPr>
              <a:t>make use of any individual’s land</a:t>
            </a:r>
            <a:r>
              <a:rPr lang="en-US" sz="2800" kern="0" dirty="0">
                <a:solidFill>
                  <a:prstClr val="black"/>
                </a:solidFill>
              </a:rPr>
              <a:t>, building, compound wall etc., without his permission for erecting flag-staffs, suspending banners, pasting notices, writing slogans etc</a:t>
            </a:r>
            <a:r>
              <a:rPr lang="en-US" sz="2800" kern="0" dirty="0" smtClean="0">
                <a:solidFill>
                  <a:prstClr val="black"/>
                </a:solidFill>
              </a:rPr>
              <a:t>.</a:t>
            </a:r>
          </a:p>
          <a:p>
            <a:pPr lvl="0">
              <a:lnSpc>
                <a:spcPct val="100000"/>
              </a:lnSpc>
              <a:spcBef>
                <a:spcPts val="0"/>
              </a:spcBef>
              <a:spcAft>
                <a:spcPts val="0"/>
              </a:spcAft>
              <a:buClrTx/>
              <a:buSzTx/>
              <a:buFont typeface="Wingdings" panose="05000000000000000000" pitchFamily="2" charset="2"/>
              <a:buChar char="§"/>
            </a:pPr>
            <a:r>
              <a:rPr lang="en-US" sz="2800" kern="0" dirty="0" smtClean="0">
                <a:solidFill>
                  <a:prstClr val="black"/>
                </a:solidFill>
              </a:rPr>
              <a:t>Political </a:t>
            </a:r>
            <a:r>
              <a:rPr lang="en-US" sz="2800" kern="0" dirty="0">
                <a:solidFill>
                  <a:prstClr val="black"/>
                </a:solidFill>
              </a:rPr>
              <a:t>parties and candidates shall ensure that their supporters do not create obstructions in or break up meetings and processions </a:t>
            </a:r>
            <a:r>
              <a:rPr lang="en-US" sz="2800" kern="0" dirty="0" err="1">
                <a:solidFill>
                  <a:prstClr val="black"/>
                </a:solidFill>
              </a:rPr>
              <a:t>organised</a:t>
            </a:r>
            <a:r>
              <a:rPr lang="en-US" sz="2800" kern="0" dirty="0">
                <a:solidFill>
                  <a:prstClr val="black"/>
                </a:solidFill>
              </a:rPr>
              <a:t> by other parties. Workers or </a:t>
            </a:r>
            <a:r>
              <a:rPr lang="en-US" sz="2800" kern="0" dirty="0" err="1">
                <a:solidFill>
                  <a:prstClr val="black"/>
                </a:solidFill>
              </a:rPr>
              <a:t>sympathisers</a:t>
            </a:r>
            <a:r>
              <a:rPr lang="en-US" sz="2800" kern="0" dirty="0">
                <a:solidFill>
                  <a:prstClr val="black"/>
                </a:solidFill>
              </a:rPr>
              <a:t> of one political party </a:t>
            </a:r>
            <a:r>
              <a:rPr lang="en-US" sz="2800" kern="0" dirty="0">
                <a:solidFill>
                  <a:srgbClr val="FF0000"/>
                </a:solidFill>
              </a:rPr>
              <a:t>shall not create disturbances </a:t>
            </a:r>
            <a:r>
              <a:rPr lang="en-US" sz="2800" kern="0" dirty="0">
                <a:solidFill>
                  <a:prstClr val="black"/>
                </a:solidFill>
              </a:rPr>
              <a:t>at public meetings </a:t>
            </a:r>
            <a:r>
              <a:rPr lang="en-US" sz="2800" kern="0" dirty="0" err="1">
                <a:solidFill>
                  <a:prstClr val="black"/>
                </a:solidFill>
              </a:rPr>
              <a:t>organised</a:t>
            </a:r>
            <a:r>
              <a:rPr lang="en-US" sz="2800" kern="0" dirty="0">
                <a:solidFill>
                  <a:prstClr val="black"/>
                </a:solidFill>
              </a:rPr>
              <a:t> by another political party by putting questions orally or in writing or by distributing leaflets of their own party. Processions shall not be taken out by one party along places at which meetings are held by another party. Posters issued by one party shall not be removed by workers of another party</a:t>
            </a:r>
          </a:p>
          <a:p>
            <a:pPr>
              <a:buFont typeface="Wingdings" panose="05000000000000000000" pitchFamily="2" charset="2"/>
              <a:buChar char="§"/>
            </a:pPr>
            <a:endParaRPr lang="en-IN" sz="2800" dirty="0"/>
          </a:p>
        </p:txBody>
      </p:sp>
      <p:sp>
        <p:nvSpPr>
          <p:cNvPr id="6" name="Rectangle 5"/>
          <p:cNvSpPr/>
          <p:nvPr/>
        </p:nvSpPr>
        <p:spPr>
          <a:xfrm>
            <a:off x="1430216" y="120805"/>
            <a:ext cx="9753600" cy="677108"/>
          </a:xfrm>
          <a:prstGeom prst="rect">
            <a:avLst/>
          </a:prstGeom>
          <a:solidFill>
            <a:schemeClr val="accent4">
              <a:lumMod val="60000"/>
              <a:lumOff val="40000"/>
            </a:schemeClr>
          </a:solidFill>
        </p:spPr>
        <p:txBody>
          <a:bodyPr wrap="square">
            <a:spAutoFit/>
          </a:bodyPr>
          <a:lstStyle/>
          <a:p>
            <a:r>
              <a:rPr lang="en-US" sz="3800" b="1" spc="-50" dirty="0" smtClean="0">
                <a:solidFill>
                  <a:srgbClr val="C00000"/>
                </a:solidFill>
                <a:latin typeface="Calibri Light" panose="020F0302020204030204"/>
                <a:ea typeface="+mj-ea"/>
                <a:cs typeface="+mj-cs"/>
              </a:rPr>
              <a:t>10/5: </a:t>
            </a:r>
            <a:r>
              <a:rPr lang="en-US" sz="3800" b="1" spc="-50" dirty="0">
                <a:solidFill>
                  <a:srgbClr val="C00000"/>
                </a:solidFill>
                <a:latin typeface="Calibri Light" panose="020F0302020204030204"/>
                <a:ea typeface="+mj-ea"/>
                <a:cs typeface="+mj-cs"/>
              </a:rPr>
              <a:t>MCC for Political Parties and Candidates</a:t>
            </a:r>
            <a:endParaRPr lang="en-IN" sz="3800" dirty="0"/>
          </a:p>
        </p:txBody>
      </p:sp>
    </p:spTree>
    <p:extLst>
      <p:ext uri="{BB962C8B-B14F-4D97-AF65-F5344CB8AC3E}">
        <p14:creationId xmlns:p14="http://schemas.microsoft.com/office/powerpoint/2010/main" val="3260408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2" y="427656"/>
            <a:ext cx="10058400" cy="589381"/>
          </a:xfrm>
          <a:solidFill>
            <a:schemeClr val="accent4">
              <a:lumMod val="60000"/>
              <a:lumOff val="40000"/>
            </a:schemeClr>
          </a:solidFill>
        </p:spPr>
        <p:txBody>
          <a:bodyPr>
            <a:normAutofit/>
          </a:bodyPr>
          <a:lstStyle/>
          <a:p>
            <a:pPr algn="ctr"/>
            <a:r>
              <a:rPr lang="en-US" sz="3600" b="1" spc="0" dirty="0" smtClean="0">
                <a:solidFill>
                  <a:srgbClr val="C00000"/>
                </a:solidFill>
              </a:rPr>
              <a:t>1/1: </a:t>
            </a:r>
            <a:r>
              <a:rPr lang="en-US" sz="3600" b="1" spc="0" dirty="0">
                <a:solidFill>
                  <a:srgbClr val="C00000"/>
                </a:solidFill>
              </a:rPr>
              <a:t>Objective of MCC</a:t>
            </a:r>
            <a:endParaRPr lang="en-IN" sz="3600" b="1" dirty="0">
              <a:solidFill>
                <a:srgbClr val="C00000"/>
              </a:solidFill>
            </a:endParaRPr>
          </a:p>
        </p:txBody>
      </p:sp>
      <p:sp>
        <p:nvSpPr>
          <p:cNvPr id="3" name="Content Placeholder 2"/>
          <p:cNvSpPr>
            <a:spLocks noGrp="1"/>
          </p:cNvSpPr>
          <p:nvPr>
            <p:ph idx="1"/>
          </p:nvPr>
        </p:nvSpPr>
        <p:spPr>
          <a:xfrm>
            <a:off x="752047" y="1744826"/>
            <a:ext cx="6572484" cy="3610946"/>
          </a:xfrm>
        </p:spPr>
        <p:txBody>
          <a:bodyPr>
            <a:normAutofit/>
          </a:bodyPr>
          <a:lstStyle/>
          <a:p>
            <a:pPr>
              <a:spcAft>
                <a:spcPts val="0"/>
              </a:spcAft>
              <a:buFont typeface="Arial"/>
              <a:buChar char="•"/>
              <a:defRPr/>
            </a:pPr>
            <a:r>
              <a:rPr lang="en-US" sz="2800" dirty="0" smtClean="0">
                <a:cs typeface="Calibri"/>
              </a:rPr>
              <a:t>To </a:t>
            </a:r>
            <a:r>
              <a:rPr lang="en-US" sz="2800" dirty="0">
                <a:cs typeface="Calibri"/>
              </a:rPr>
              <a:t>maintain a healthy and peaceful atmosphere conducive to the conduct of smooth elections</a:t>
            </a:r>
          </a:p>
          <a:p>
            <a:pPr>
              <a:spcAft>
                <a:spcPts val="0"/>
              </a:spcAft>
              <a:buFont typeface="Arial"/>
              <a:buChar char="•"/>
              <a:defRPr/>
            </a:pPr>
            <a:r>
              <a:rPr lang="en-US" sz="2800" dirty="0">
                <a:cs typeface="Calibri"/>
              </a:rPr>
              <a:t>To provide level playing field for all parties</a:t>
            </a:r>
            <a:r>
              <a:rPr lang="en-US" sz="2800" dirty="0" smtClean="0">
                <a:cs typeface="Calibri"/>
              </a:rPr>
              <a:t>.</a:t>
            </a:r>
          </a:p>
          <a:p>
            <a:pPr>
              <a:spcAft>
                <a:spcPts val="0"/>
              </a:spcAft>
              <a:buFont typeface="Arial"/>
              <a:buChar char="•"/>
              <a:defRPr/>
            </a:pPr>
            <a:r>
              <a:rPr lang="en-US" sz="2800" dirty="0">
                <a:solidFill>
                  <a:srgbClr val="FF0000"/>
                </a:solidFill>
                <a:cs typeface="Calibri"/>
              </a:rPr>
              <a:t>MCC comes into operation from the day of announcement by the ECI</a:t>
            </a:r>
          </a:p>
          <a:p>
            <a:pPr>
              <a:spcAft>
                <a:spcPts val="0"/>
              </a:spcAft>
              <a:buFont typeface="Arial"/>
              <a:buChar char="•"/>
              <a:defRPr/>
            </a:pPr>
            <a:endParaRPr lang="en-US" sz="2800" dirty="0">
              <a:cs typeface="Calibri"/>
            </a:endParaRPr>
          </a:p>
          <a:p>
            <a:pPr marL="0" indent="0">
              <a:buNone/>
            </a:pPr>
            <a:endParaRPr lang="en-IN" sz="2800" dirty="0"/>
          </a:p>
        </p:txBody>
      </p:sp>
      <p:pic>
        <p:nvPicPr>
          <p:cNvPr id="4" name="Picture 3" descr="good conduct.jpg"/>
          <p:cNvPicPr>
            <a:picLocks noChangeAspect="1"/>
          </p:cNvPicPr>
          <p:nvPr/>
        </p:nvPicPr>
        <p:blipFill>
          <a:blip r:embed="rId2"/>
          <a:srcRect/>
          <a:stretch>
            <a:fillRect/>
          </a:stretch>
        </p:blipFill>
        <p:spPr bwMode="auto">
          <a:xfrm>
            <a:off x="8005666" y="1744826"/>
            <a:ext cx="2838516" cy="4450701"/>
          </a:xfrm>
          <a:prstGeom prst="rect">
            <a:avLst/>
          </a:prstGeom>
          <a:noFill/>
          <a:ln w="9525">
            <a:noFill/>
            <a:miter lim="800000"/>
            <a:headEnd/>
            <a:tailEnd/>
          </a:ln>
        </p:spPr>
      </p:pic>
    </p:spTree>
    <p:extLst>
      <p:ext uri="{BB962C8B-B14F-4D97-AF65-F5344CB8AC3E}">
        <p14:creationId xmlns:p14="http://schemas.microsoft.com/office/powerpoint/2010/main" val="1844626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59169" y="161779"/>
            <a:ext cx="9476935" cy="671732"/>
          </a:xfrm>
          <a:solidFill>
            <a:schemeClr val="accent4">
              <a:lumMod val="60000"/>
              <a:lumOff val="40000"/>
            </a:schemeClr>
          </a:solidFill>
        </p:spPr>
        <p:txBody>
          <a:bodyPr>
            <a:normAutofit/>
          </a:bodyPr>
          <a:lstStyle/>
          <a:p>
            <a:pPr eaLnBrk="1" hangingPunct="1"/>
            <a:r>
              <a:rPr lang="en-US" sz="3800" b="1" dirty="0" smtClean="0">
                <a:solidFill>
                  <a:srgbClr val="C00000"/>
                </a:solidFill>
              </a:rPr>
              <a:t>10/6: </a:t>
            </a:r>
            <a:r>
              <a:rPr lang="en-US" sz="3800" b="1" dirty="0">
                <a:solidFill>
                  <a:srgbClr val="C00000"/>
                </a:solidFill>
              </a:rPr>
              <a:t>MCC for Political Parties and Candidates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96819804"/>
              </p:ext>
            </p:extLst>
          </p:nvPr>
        </p:nvGraphicFramePr>
        <p:xfrm>
          <a:off x="1195754" y="956603"/>
          <a:ext cx="10016729" cy="5399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6B99A158-431B-4394-AEE9-F86B6A64804A}" type="slidenum">
              <a:rPr lang="en-US"/>
              <a:pPr>
                <a:defRPr/>
              </a:pPr>
              <a:t>30</a:t>
            </a:fld>
            <a:endParaRPr lang="en-US"/>
          </a:p>
        </p:txBody>
      </p:sp>
    </p:spTree>
    <p:extLst>
      <p:ext uri="{BB962C8B-B14F-4D97-AF65-F5344CB8AC3E}">
        <p14:creationId xmlns:p14="http://schemas.microsoft.com/office/powerpoint/2010/main" val="63735333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77F457E-43EC-E244-9C13-E3BDF66F9FEB}"/>
                                            </p:graphicEl>
                                          </p:spTgt>
                                        </p:tgtEl>
                                        <p:attrNameLst>
                                          <p:attrName>style.visibility</p:attrName>
                                        </p:attrNameLst>
                                      </p:cBhvr>
                                      <p:to>
                                        <p:strVal val="visible"/>
                                      </p:to>
                                    </p:set>
                                    <p:animEffect transition="in" filter="wipe(down)">
                                      <p:cBhvr>
                                        <p:cTn id="7" dur="500"/>
                                        <p:tgtEl>
                                          <p:spTgt spid="7">
                                            <p:graphicEl>
                                              <a:dgm id="{277F457E-43EC-E244-9C13-E3BDF66F9FE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FC5FE88B-321D-974D-9138-ED389AA6D9CF}"/>
                                            </p:graphicEl>
                                          </p:spTgt>
                                        </p:tgtEl>
                                        <p:attrNameLst>
                                          <p:attrName>style.visibility</p:attrName>
                                        </p:attrNameLst>
                                      </p:cBhvr>
                                      <p:to>
                                        <p:strVal val="visible"/>
                                      </p:to>
                                    </p:set>
                                    <p:animEffect transition="in" filter="wipe(down)">
                                      <p:cBhvr>
                                        <p:cTn id="12" dur="500"/>
                                        <p:tgtEl>
                                          <p:spTgt spid="7">
                                            <p:graphicEl>
                                              <a:dgm id="{FC5FE88B-321D-974D-9138-ED389AA6D9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167028"/>
            <a:ext cx="10058400" cy="810678"/>
          </a:xfrm>
          <a:solidFill>
            <a:schemeClr val="accent4">
              <a:lumMod val="60000"/>
              <a:lumOff val="40000"/>
            </a:schemeClr>
          </a:solidFill>
        </p:spPr>
        <p:txBody>
          <a:bodyPr rtlCol="0">
            <a:normAutofit/>
          </a:bodyPr>
          <a:lstStyle/>
          <a:p>
            <a:pPr algn="ctr">
              <a:defRPr/>
            </a:pPr>
            <a:r>
              <a:rPr lang="en-US" sz="3800" b="1" dirty="0" smtClean="0">
                <a:solidFill>
                  <a:srgbClr val="C00000"/>
                </a:solidFill>
              </a:rPr>
              <a:t>10/7: </a:t>
            </a:r>
            <a:r>
              <a:rPr lang="en-US" sz="3800" b="1" dirty="0">
                <a:solidFill>
                  <a:srgbClr val="C00000"/>
                </a:solidFill>
              </a:rPr>
              <a:t>MCC for Political Parties and </a:t>
            </a:r>
            <a:r>
              <a:rPr lang="en-US" sz="3800" b="1" dirty="0" smtClean="0">
                <a:solidFill>
                  <a:srgbClr val="C00000"/>
                </a:solidFill>
              </a:rPr>
              <a:t>Candidates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36534600"/>
              </p:ext>
            </p:extLst>
          </p:nvPr>
        </p:nvGraphicFramePr>
        <p:xfrm>
          <a:off x="1356775" y="1167619"/>
          <a:ext cx="9545687" cy="501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0281B4BA-E5BB-47AD-B21B-D854235B46BE}" type="slidenum">
              <a:rPr lang="en-US"/>
              <a:pPr>
                <a:defRPr/>
              </a:pPr>
              <a:t>31</a:t>
            </a:fld>
            <a:endParaRPr lang="en-US"/>
          </a:p>
        </p:txBody>
      </p:sp>
    </p:spTree>
    <p:extLst>
      <p:ext uri="{BB962C8B-B14F-4D97-AF65-F5344CB8AC3E}">
        <p14:creationId xmlns:p14="http://schemas.microsoft.com/office/powerpoint/2010/main" val="126911767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834" y="126321"/>
            <a:ext cx="8499107" cy="808522"/>
          </a:xfrm>
          <a:solidFill>
            <a:schemeClr val="accent4">
              <a:lumMod val="60000"/>
              <a:lumOff val="40000"/>
            </a:schemeClr>
          </a:solidFill>
        </p:spPr>
        <p:txBody>
          <a:bodyPr rtlCol="0">
            <a:noAutofit/>
          </a:bodyPr>
          <a:lstStyle/>
          <a:p>
            <a:pPr algn="ctr">
              <a:defRPr/>
            </a:pPr>
            <a:r>
              <a:rPr lang="en-US" sz="3600" b="1" dirty="0" smtClean="0">
                <a:solidFill>
                  <a:srgbClr val="C00000"/>
                </a:solidFill>
              </a:rPr>
              <a:t>10/8: </a:t>
            </a:r>
            <a:r>
              <a:rPr lang="en-US" sz="3600" b="1" dirty="0">
                <a:solidFill>
                  <a:srgbClr val="C00000"/>
                </a:solidFill>
              </a:rPr>
              <a:t>MCC for Political Parties and Candidates</a:t>
            </a:r>
            <a:endParaRPr lang="en-US" sz="3600"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35769992"/>
              </p:ext>
            </p:extLst>
          </p:nvPr>
        </p:nvGraphicFramePr>
        <p:xfrm>
          <a:off x="675249" y="1132056"/>
          <a:ext cx="10782886" cy="4860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6B07CAF6-CE97-B645-BD96-977C5BD8DCD8}"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smtClean="0"/>
              <a:t>Learning Module for Sector Officer</a:t>
            </a:r>
            <a:endParaRPr lang="en-US" dirty="0"/>
          </a:p>
        </p:txBody>
      </p:sp>
      <p:sp>
        <p:nvSpPr>
          <p:cNvPr id="6" name="Slide Number Placeholder 5"/>
          <p:cNvSpPr>
            <a:spLocks noGrp="1"/>
          </p:cNvSpPr>
          <p:nvPr>
            <p:ph type="sldNum" sz="quarter" idx="12"/>
          </p:nvPr>
        </p:nvSpPr>
        <p:spPr/>
        <p:txBody>
          <a:bodyPr/>
          <a:lstStyle/>
          <a:p>
            <a:pPr>
              <a:defRPr/>
            </a:pPr>
            <a:fld id="{A3269CDC-5959-4E64-BA1E-60D83449C877}" type="slidenum">
              <a:rPr lang="en-US"/>
              <a:pPr>
                <a:defRPr/>
              </a:pPr>
              <a:t>32</a:t>
            </a:fld>
            <a:endParaRPr lang="en-US"/>
          </a:p>
        </p:txBody>
      </p:sp>
      <p:pic>
        <p:nvPicPr>
          <p:cNvPr id="3" name="Picture 2"/>
          <p:cNvPicPr>
            <a:picLocks noChangeAspect="1"/>
          </p:cNvPicPr>
          <p:nvPr/>
        </p:nvPicPr>
        <p:blipFill>
          <a:blip r:embed="rId7"/>
          <a:stretch>
            <a:fillRect/>
          </a:stretch>
        </p:blipFill>
        <p:spPr>
          <a:xfrm>
            <a:off x="10553439" y="0"/>
            <a:ext cx="1638561" cy="1644416"/>
          </a:xfrm>
          <a:prstGeom prst="rect">
            <a:avLst/>
          </a:prstGeom>
        </p:spPr>
      </p:pic>
    </p:spTree>
    <p:extLst>
      <p:ext uri="{BB962C8B-B14F-4D97-AF65-F5344CB8AC3E}">
        <p14:creationId xmlns:p14="http://schemas.microsoft.com/office/powerpoint/2010/main" val="306297622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08491" y="17218"/>
            <a:ext cx="9247188" cy="668215"/>
          </a:xfrm>
          <a:solidFill>
            <a:schemeClr val="accent4">
              <a:lumMod val="60000"/>
              <a:lumOff val="40000"/>
            </a:schemeClr>
          </a:solidFill>
        </p:spPr>
        <p:txBody>
          <a:bodyPr>
            <a:noAutofit/>
          </a:bodyPr>
          <a:lstStyle/>
          <a:p>
            <a:r>
              <a:rPr lang="en-US" sz="3600" b="1" dirty="0" smtClean="0">
                <a:solidFill>
                  <a:srgbClr val="C00000"/>
                </a:solidFill>
              </a:rPr>
              <a:t>10/9: </a:t>
            </a:r>
            <a:r>
              <a:rPr lang="en-US" sz="3600" b="1" dirty="0">
                <a:solidFill>
                  <a:srgbClr val="C00000"/>
                </a:solidFill>
              </a:rPr>
              <a:t>MCC for Political Parties and Candidates</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00100206"/>
              </p:ext>
            </p:extLst>
          </p:nvPr>
        </p:nvGraphicFramePr>
        <p:xfrm>
          <a:off x="576928" y="3130061"/>
          <a:ext cx="11394678" cy="2729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8E189469-E757-4295-BEBB-B704EA0B0B46}" type="slidenum">
              <a:rPr lang="en-US"/>
              <a:pPr>
                <a:defRPr/>
              </a:pPr>
              <a:t>33</a:t>
            </a:fld>
            <a:endParaRPr lang="en-US"/>
          </a:p>
        </p:txBody>
      </p:sp>
      <p:grpSp>
        <p:nvGrpSpPr>
          <p:cNvPr id="8" name="Group 7"/>
          <p:cNvGrpSpPr/>
          <p:nvPr/>
        </p:nvGrpSpPr>
        <p:grpSpPr>
          <a:xfrm>
            <a:off x="520505" y="874025"/>
            <a:ext cx="11465169" cy="2150721"/>
            <a:chOff x="-1226896" y="1261368"/>
            <a:chExt cx="10216469" cy="2166696"/>
          </a:xfrm>
          <a:solidFill>
            <a:schemeClr val="accent4">
              <a:lumMod val="60000"/>
              <a:lumOff val="40000"/>
            </a:schemeClr>
          </a:solidFill>
        </p:grpSpPr>
        <p:sp>
          <p:nvSpPr>
            <p:cNvPr id="9" name="Rounded Rectangle 8"/>
            <p:cNvSpPr/>
            <p:nvPr/>
          </p:nvSpPr>
          <p:spPr>
            <a:xfrm>
              <a:off x="-79758" y="1398666"/>
              <a:ext cx="8793548" cy="2029398"/>
            </a:xfrm>
            <a:prstGeom prst="roundRect">
              <a:avLst/>
            </a:prstGeom>
            <a:grpFill/>
          </p:spPr>
          <p:style>
            <a:lnRef idx="1">
              <a:schemeClr val="accent3"/>
            </a:lnRef>
            <a:fillRef idx="2">
              <a:schemeClr val="accent3"/>
            </a:fillRef>
            <a:effectRef idx="1">
              <a:schemeClr val="accent3"/>
            </a:effectRef>
            <a:fontRef idx="minor">
              <a:schemeClr val="dk1"/>
            </a:fontRef>
          </p:style>
        </p:sp>
        <p:sp>
          <p:nvSpPr>
            <p:cNvPr id="10" name="Rounded Rectangle 4"/>
            <p:cNvSpPr/>
            <p:nvPr/>
          </p:nvSpPr>
          <p:spPr>
            <a:xfrm>
              <a:off x="-1226896" y="1261368"/>
              <a:ext cx="10216469" cy="216669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defTabSz="1022350">
                <a:lnSpc>
                  <a:spcPct val="90000"/>
                </a:lnSpc>
                <a:spcAft>
                  <a:spcPct val="35000"/>
                </a:spcAft>
              </a:pPr>
              <a:r>
                <a:rPr lang="en-US" sz="2400" b="1" dirty="0">
                  <a:solidFill>
                    <a:srgbClr val="000000"/>
                  </a:solidFill>
                  <a:latin typeface="Calibri Light" panose="020F0302020204030204" pitchFamily="34" charset="0"/>
                  <a:cs typeface="Calibri Light" panose="020F0302020204030204" pitchFamily="34" charset="0"/>
                </a:rPr>
                <a:t>No part of State Guest Houses, </a:t>
              </a:r>
              <a:r>
                <a:rPr lang="en-US" sz="2400" b="1" dirty="0" err="1">
                  <a:solidFill>
                    <a:srgbClr val="000000"/>
                  </a:solidFill>
                  <a:latin typeface="Calibri Light" panose="020F0302020204030204" pitchFamily="34" charset="0"/>
                  <a:cs typeface="Calibri Light" panose="020F0302020204030204" pitchFamily="34" charset="0"/>
                </a:rPr>
                <a:t>Bhawans</a:t>
              </a:r>
              <a:r>
                <a:rPr lang="en-US" sz="2400" b="1" dirty="0">
                  <a:solidFill>
                    <a:srgbClr val="000000"/>
                  </a:solidFill>
                  <a:latin typeface="Calibri Light" panose="020F0302020204030204" pitchFamily="34" charset="0"/>
                  <a:cs typeface="Calibri Light" panose="020F0302020204030204" pitchFamily="34" charset="0"/>
                </a:rPr>
                <a:t> and </a:t>
              </a:r>
              <a:r>
                <a:rPr lang="en-US" sz="2400" b="1" dirty="0" err="1">
                  <a:solidFill>
                    <a:srgbClr val="000000"/>
                  </a:solidFill>
                  <a:latin typeface="Calibri Light" panose="020F0302020204030204" pitchFamily="34" charset="0"/>
                  <a:cs typeface="Calibri Light" panose="020F0302020204030204" pitchFamily="34" charset="0"/>
                </a:rPr>
                <a:t>Sadans</a:t>
              </a:r>
              <a:r>
                <a:rPr lang="en-US" sz="2400" b="1" dirty="0">
                  <a:solidFill>
                    <a:srgbClr val="000000"/>
                  </a:solidFill>
                  <a:latin typeface="Calibri Light" panose="020F0302020204030204" pitchFamily="34" charset="0"/>
                  <a:cs typeface="Calibri Light" panose="020F0302020204030204" pitchFamily="34" charset="0"/>
                </a:rPr>
                <a:t> at Delhi should be utilized for any </a:t>
              </a:r>
            </a:p>
            <a:p>
              <a:pPr defTabSz="1022350">
                <a:lnSpc>
                  <a:spcPct val="90000"/>
                </a:lnSpc>
                <a:spcAft>
                  <a:spcPct val="35000"/>
                </a:spcAft>
              </a:pPr>
              <a:r>
                <a:rPr lang="en-US" sz="2400" b="1" dirty="0">
                  <a:solidFill>
                    <a:srgbClr val="000000"/>
                  </a:solidFill>
                  <a:latin typeface="Calibri Light" panose="020F0302020204030204" pitchFamily="34" charset="0"/>
                  <a:cs typeface="Calibri Light" panose="020F0302020204030204" pitchFamily="34" charset="0"/>
                </a:rPr>
                <a:t>political activities like holding of party meeting press conference and consultations </a:t>
              </a:r>
            </a:p>
            <a:p>
              <a:pPr defTabSz="1022350">
                <a:lnSpc>
                  <a:spcPct val="90000"/>
                </a:lnSpc>
                <a:spcAft>
                  <a:spcPct val="35000"/>
                </a:spcAft>
              </a:pPr>
              <a:r>
                <a:rPr lang="en-US" sz="2400" b="1" i="1" dirty="0">
                  <a:solidFill>
                    <a:srgbClr val="000000"/>
                  </a:solidFill>
                  <a:latin typeface="Calibri Light" panose="020F0302020204030204" pitchFamily="34" charset="0"/>
                  <a:cs typeface="Calibri Light" panose="020F0302020204030204" pitchFamily="34" charset="0"/>
                  <a:hlinkClick r:id="rId8" action="ppaction://hlinkfile"/>
                </a:rPr>
                <a:t>(Instruction SL. No. 4, Election Commission’s letter No.437/6/98-PLN-III dated 08.01.1998) </a:t>
              </a:r>
              <a:endParaRPr lang="en-US" sz="2400" b="1" i="1" dirty="0">
                <a:solidFill>
                  <a:srgbClr val="000000"/>
                </a:solidFill>
                <a:latin typeface="Calibri Light" panose="020F0302020204030204" pitchFamily="34" charset="0"/>
                <a:cs typeface="Calibri Light" panose="020F0302020204030204" pitchFamily="34" charset="0"/>
              </a:endParaRPr>
            </a:p>
            <a:p>
              <a:pPr defTabSz="1022350">
                <a:lnSpc>
                  <a:spcPct val="90000"/>
                </a:lnSpc>
                <a:spcAft>
                  <a:spcPct val="35000"/>
                </a:spcAft>
              </a:pPr>
              <a:r>
                <a:rPr lang="en-US" sz="2400" b="1" dirty="0">
                  <a:solidFill>
                    <a:srgbClr val="000000"/>
                  </a:solidFill>
                  <a:latin typeface="Calibri Light" panose="020F0302020204030204" pitchFamily="34" charset="0"/>
                  <a:cs typeface="Calibri Light" panose="020F0302020204030204" pitchFamily="34" charset="0"/>
                </a:rPr>
                <a:t>Even casual meeting by Members of political parties inside the premises of the Govt.</a:t>
              </a:r>
            </a:p>
            <a:p>
              <a:pPr defTabSz="1022350">
                <a:lnSpc>
                  <a:spcPct val="90000"/>
                </a:lnSpc>
                <a:spcAft>
                  <a:spcPct val="35000"/>
                </a:spcAft>
              </a:pPr>
              <a:r>
                <a:rPr lang="en-US" sz="2400" b="1" dirty="0">
                  <a:solidFill>
                    <a:srgbClr val="000000"/>
                  </a:solidFill>
                  <a:latin typeface="Calibri Light" panose="020F0302020204030204" pitchFamily="34" charset="0"/>
                  <a:cs typeface="Calibri Light" panose="020F0302020204030204" pitchFamily="34" charset="0"/>
                </a:rPr>
                <a:t>owned guesthouse etc. are not permitted. </a:t>
              </a:r>
              <a:endParaRPr lang="en-US" sz="2400" b="1" dirty="0">
                <a:solidFill>
                  <a:schemeClr val="tx1"/>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02367735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5190CE1-6B88-8F44-AA15-8B3AE96CD949}"/>
                                            </p:graphicEl>
                                          </p:spTgt>
                                        </p:tgtEl>
                                        <p:attrNameLst>
                                          <p:attrName>style.visibility</p:attrName>
                                        </p:attrNameLst>
                                      </p:cBhvr>
                                      <p:to>
                                        <p:strVal val="visible"/>
                                      </p:to>
                                    </p:set>
                                    <p:animEffect transition="in" filter="wipe(down)">
                                      <p:cBhvr>
                                        <p:cTn id="7" dur="500"/>
                                        <p:tgtEl>
                                          <p:spTgt spid="7">
                                            <p:graphicEl>
                                              <a:dgm id="{55190CE1-6B88-8F44-AA15-8B3AE96CD94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0AF0994C-9053-6343-91CF-A6EAE0FC853A}"/>
                                            </p:graphicEl>
                                          </p:spTgt>
                                        </p:tgtEl>
                                        <p:attrNameLst>
                                          <p:attrName>style.visibility</p:attrName>
                                        </p:attrNameLst>
                                      </p:cBhvr>
                                      <p:to>
                                        <p:strVal val="visible"/>
                                      </p:to>
                                    </p:set>
                                    <p:animEffect transition="in" filter="wipe(down)">
                                      <p:cBhvr>
                                        <p:cTn id="12" dur="500"/>
                                        <p:tgtEl>
                                          <p:spTgt spid="7">
                                            <p:graphicEl>
                                              <a:dgm id="{0AF0994C-9053-6343-91CF-A6EAE0FC853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6E2DA3C4-17FF-6343-93B7-34E19E4B243E}"/>
                                            </p:graphicEl>
                                          </p:spTgt>
                                        </p:tgtEl>
                                        <p:attrNameLst>
                                          <p:attrName>style.visibility</p:attrName>
                                        </p:attrNameLst>
                                      </p:cBhvr>
                                      <p:to>
                                        <p:strVal val="visible"/>
                                      </p:to>
                                    </p:set>
                                    <p:animEffect transition="in" filter="wipe(down)">
                                      <p:cBhvr>
                                        <p:cTn id="17" dur="500"/>
                                        <p:tgtEl>
                                          <p:spTgt spid="7">
                                            <p:graphicEl>
                                              <a:dgm id="{6E2DA3C4-17FF-6343-93B7-34E19E4B24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66203" y="211014"/>
            <a:ext cx="9144000" cy="826477"/>
          </a:xfrm>
          <a:solidFill>
            <a:schemeClr val="accent4">
              <a:lumMod val="60000"/>
              <a:lumOff val="40000"/>
            </a:schemeClr>
          </a:solidFill>
        </p:spPr>
        <p:txBody>
          <a:bodyPr>
            <a:normAutofit/>
          </a:bodyPr>
          <a:lstStyle/>
          <a:p>
            <a:pPr eaLnBrk="1" hangingPunct="1"/>
            <a:r>
              <a:rPr lang="en-US" sz="3800" b="1" dirty="0" smtClean="0">
                <a:solidFill>
                  <a:srgbClr val="C00000"/>
                </a:solidFill>
              </a:rPr>
              <a:t>10/10 </a:t>
            </a:r>
            <a:r>
              <a:rPr lang="en-US" sz="3800" b="1" dirty="0">
                <a:solidFill>
                  <a:srgbClr val="C00000"/>
                </a:solidFill>
              </a:rPr>
              <a:t>: MCC for Political Parties and Candidates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12405602"/>
              </p:ext>
            </p:extLst>
          </p:nvPr>
        </p:nvGraphicFramePr>
        <p:xfrm>
          <a:off x="1287194" y="1206306"/>
          <a:ext cx="975594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6A6092F5-B725-4F07-AF2A-CEB4BD1A46C1}" type="slidenum">
              <a:rPr lang="en-US"/>
              <a:pPr>
                <a:defRPr/>
              </a:pPr>
              <a:t>34</a:t>
            </a:fld>
            <a:endParaRPr lang="en-US"/>
          </a:p>
        </p:txBody>
      </p:sp>
    </p:spTree>
    <p:extLst>
      <p:ext uri="{BB962C8B-B14F-4D97-AF65-F5344CB8AC3E}">
        <p14:creationId xmlns:p14="http://schemas.microsoft.com/office/powerpoint/2010/main" val="263615551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4C00751E-BFE1-2445-BE73-C9E142F429C4}"/>
                                            </p:graphicEl>
                                          </p:spTgt>
                                        </p:tgtEl>
                                        <p:attrNameLst>
                                          <p:attrName>style.visibility</p:attrName>
                                        </p:attrNameLst>
                                      </p:cBhvr>
                                      <p:to>
                                        <p:strVal val="visible"/>
                                      </p:to>
                                    </p:set>
                                    <p:animEffect transition="in" filter="wipe(down)">
                                      <p:cBhvr>
                                        <p:cTn id="7" dur="500"/>
                                        <p:tgtEl>
                                          <p:spTgt spid="7">
                                            <p:graphicEl>
                                              <a:dgm id="{4C00751E-BFE1-2445-BE73-C9E142F429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20FAEC2C-A874-6349-8A57-C7BA69D0E508}"/>
                                            </p:graphicEl>
                                          </p:spTgt>
                                        </p:tgtEl>
                                        <p:attrNameLst>
                                          <p:attrName>style.visibility</p:attrName>
                                        </p:attrNameLst>
                                      </p:cBhvr>
                                      <p:to>
                                        <p:strVal val="visible"/>
                                      </p:to>
                                    </p:set>
                                    <p:animEffect transition="in" filter="wipe(down)">
                                      <p:cBhvr>
                                        <p:cTn id="12" dur="500"/>
                                        <p:tgtEl>
                                          <p:spTgt spid="7">
                                            <p:graphicEl>
                                              <a:dgm id="{20FAEC2C-A874-6349-8A57-C7BA69D0E50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1CE5E38D-0B32-F340-ACBB-8B572390D0C4}"/>
                                            </p:graphicEl>
                                          </p:spTgt>
                                        </p:tgtEl>
                                        <p:attrNameLst>
                                          <p:attrName>style.visibility</p:attrName>
                                        </p:attrNameLst>
                                      </p:cBhvr>
                                      <p:to>
                                        <p:strVal val="visible"/>
                                      </p:to>
                                    </p:set>
                                    <p:animEffect transition="in" filter="wipe(down)">
                                      <p:cBhvr>
                                        <p:cTn id="17" dur="500"/>
                                        <p:tgtEl>
                                          <p:spTgt spid="7">
                                            <p:graphicEl>
                                              <a:dgm id="{1CE5E38D-0B32-F340-ACBB-8B572390D0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0" y="222421"/>
            <a:ext cx="9144000" cy="884238"/>
          </a:xfrm>
          <a:solidFill>
            <a:schemeClr val="accent4">
              <a:lumMod val="60000"/>
              <a:lumOff val="40000"/>
            </a:schemeClr>
          </a:solidFill>
        </p:spPr>
        <p:txBody>
          <a:bodyPr>
            <a:normAutofit/>
          </a:bodyPr>
          <a:lstStyle/>
          <a:p>
            <a:pPr eaLnBrk="1" hangingPunct="1"/>
            <a:r>
              <a:rPr lang="en-US" sz="3800" b="1" dirty="0" smtClean="0">
                <a:solidFill>
                  <a:srgbClr val="C00000"/>
                </a:solidFill>
              </a:rPr>
              <a:t>10/11 </a:t>
            </a:r>
            <a:r>
              <a:rPr lang="en-US" sz="3800" b="1" dirty="0">
                <a:solidFill>
                  <a:srgbClr val="C00000"/>
                </a:solidFill>
              </a:rPr>
              <a:t>: MCC for Political Parties and Candidates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95194275"/>
              </p:ext>
            </p:extLst>
          </p:nvPr>
        </p:nvGraphicFramePr>
        <p:xfrm>
          <a:off x="1524000" y="1226234"/>
          <a:ext cx="9040837" cy="511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99C34493-3CCD-43B6-B704-BD58A06AEDF7}" type="slidenum">
              <a:rPr lang="en-US"/>
              <a:pPr>
                <a:defRPr/>
              </a:pPr>
              <a:t>35</a:t>
            </a:fld>
            <a:endParaRPr lang="en-US"/>
          </a:p>
        </p:txBody>
      </p:sp>
    </p:spTree>
    <p:extLst>
      <p:ext uri="{BB962C8B-B14F-4D97-AF65-F5344CB8AC3E}">
        <p14:creationId xmlns:p14="http://schemas.microsoft.com/office/powerpoint/2010/main" val="1404885160"/>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1078885-BD5C-BF49-BA02-1CEE64BFCBA3}"/>
                                            </p:graphicEl>
                                          </p:spTgt>
                                        </p:tgtEl>
                                        <p:attrNameLst>
                                          <p:attrName>style.visibility</p:attrName>
                                        </p:attrNameLst>
                                      </p:cBhvr>
                                      <p:to>
                                        <p:strVal val="visible"/>
                                      </p:to>
                                    </p:set>
                                    <p:animEffect transition="in" filter="wipe(down)">
                                      <p:cBhvr>
                                        <p:cTn id="7" dur="500"/>
                                        <p:tgtEl>
                                          <p:spTgt spid="7">
                                            <p:graphicEl>
                                              <a:dgm id="{21078885-BD5C-BF49-BA02-1CEE64BFCBA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C066F200-444E-E747-A34B-0B7C5994420C}"/>
                                            </p:graphicEl>
                                          </p:spTgt>
                                        </p:tgtEl>
                                        <p:attrNameLst>
                                          <p:attrName>style.visibility</p:attrName>
                                        </p:attrNameLst>
                                      </p:cBhvr>
                                      <p:to>
                                        <p:strVal val="visible"/>
                                      </p:to>
                                    </p:set>
                                    <p:animEffect transition="in" filter="wipe(down)">
                                      <p:cBhvr>
                                        <p:cTn id="12" dur="500"/>
                                        <p:tgtEl>
                                          <p:spTgt spid="7">
                                            <p:graphicEl>
                                              <a:dgm id="{C066F200-444E-E747-A34B-0B7C5994420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2718A945-F7A9-9341-8D16-9986028B93FE}"/>
                                            </p:graphicEl>
                                          </p:spTgt>
                                        </p:tgtEl>
                                        <p:attrNameLst>
                                          <p:attrName>style.visibility</p:attrName>
                                        </p:attrNameLst>
                                      </p:cBhvr>
                                      <p:to>
                                        <p:strVal val="visible"/>
                                      </p:to>
                                    </p:set>
                                    <p:animEffect transition="in" filter="wipe(down)">
                                      <p:cBhvr>
                                        <p:cTn id="17" dur="500"/>
                                        <p:tgtEl>
                                          <p:spTgt spid="7">
                                            <p:graphicEl>
                                              <a:dgm id="{2718A945-F7A9-9341-8D16-9986028B93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621" y="1927274"/>
            <a:ext cx="11190850" cy="4010948"/>
          </a:xfrm>
        </p:spPr>
        <p:txBody>
          <a:bodyPr>
            <a:normAutofit/>
          </a:bodyPr>
          <a:lstStyle/>
          <a:p>
            <a:pPr lvl="1">
              <a:lnSpc>
                <a:spcPct val="110000"/>
              </a:lnSpc>
              <a:buFont typeface="Arial" panose="020B0604020202020204" pitchFamily="34" charset="0"/>
              <a:buChar char="•"/>
            </a:pPr>
            <a:r>
              <a:rPr lang="en-US" sz="2600" b="1" dirty="0">
                <a:solidFill>
                  <a:schemeClr val="accent3">
                    <a:lumMod val="75000"/>
                  </a:schemeClr>
                </a:solidFill>
                <a:latin typeface="Calibri Light" panose="020F0302020204030204" pitchFamily="34" charset="0"/>
                <a:cs typeface="Calibri Light" panose="020F0302020204030204" pitchFamily="34" charset="0"/>
              </a:rPr>
              <a:t>Whenever a  political party releases its manifesto for whichever election conducted by the Commission it must forward three copies to concerned CEO within three days of release and also submit a declaration that the programs/promises made therein are in consonance with Para-VIII of MCC.</a:t>
            </a:r>
          </a:p>
          <a:p>
            <a:pPr lvl="1" algn="just"/>
            <a:r>
              <a:rPr lang="en-US" sz="2600" dirty="0">
                <a:latin typeface="Calibri Light" panose="020F0302020204030204" pitchFamily="34" charset="0"/>
                <a:cs typeface="Calibri Light" panose="020F0302020204030204" pitchFamily="34" charset="0"/>
              </a:rPr>
              <a:t>Election manifesto shall not contain anything repugnant to the ideals </a:t>
            </a:r>
            <a:endParaRPr lang="en-US" sz="2600" dirty="0" smtClean="0">
              <a:latin typeface="Calibri Light" panose="020F0302020204030204" pitchFamily="34" charset="0"/>
              <a:cs typeface="Calibri Light" panose="020F0302020204030204" pitchFamily="34" charset="0"/>
            </a:endParaRPr>
          </a:p>
          <a:p>
            <a:pPr marL="201168" lvl="1" indent="0" algn="just">
              <a:buNone/>
            </a:pPr>
            <a:r>
              <a:rPr lang="en-US" sz="2600" dirty="0">
                <a:latin typeface="Calibri Light" panose="020F0302020204030204" pitchFamily="34" charset="0"/>
                <a:cs typeface="Calibri Light" panose="020F0302020204030204" pitchFamily="34" charset="0"/>
              </a:rPr>
              <a:t> </a:t>
            </a:r>
            <a:r>
              <a:rPr lang="en-US" sz="2600" dirty="0" smtClean="0">
                <a:latin typeface="Calibri Light" panose="020F0302020204030204" pitchFamily="34" charset="0"/>
                <a:cs typeface="Calibri Light" panose="020F0302020204030204" pitchFamily="34" charset="0"/>
              </a:rPr>
              <a:t>and </a:t>
            </a:r>
            <a:r>
              <a:rPr lang="en-US" sz="2600" dirty="0">
                <a:latin typeface="Calibri Light" panose="020F0302020204030204" pitchFamily="34" charset="0"/>
                <a:cs typeface="Calibri Light" panose="020F0302020204030204" pitchFamily="34" charset="0"/>
              </a:rPr>
              <a:t>principles enshrined in the Constitution and further that it shall be consistent </a:t>
            </a:r>
            <a:r>
              <a:rPr lang="en-US" sz="2600" dirty="0" smtClean="0">
                <a:latin typeface="Calibri Light" panose="020F0302020204030204" pitchFamily="34" charset="0"/>
                <a:cs typeface="Calibri Light" panose="020F0302020204030204" pitchFamily="34" charset="0"/>
              </a:rPr>
              <a:t>  with </a:t>
            </a:r>
            <a:r>
              <a:rPr lang="en-US" sz="2600" dirty="0">
                <a:latin typeface="Calibri Light" panose="020F0302020204030204" pitchFamily="34" charset="0"/>
                <a:cs typeface="Calibri Light" panose="020F0302020204030204" pitchFamily="34" charset="0"/>
              </a:rPr>
              <a:t>the letter and spirit of other provisions of Model Code of Conduct.</a:t>
            </a:r>
          </a:p>
          <a:p>
            <a:pPr lvl="1" algn="just"/>
            <a:r>
              <a:rPr lang="en-US" sz="2600" u="sng" dirty="0">
                <a:solidFill>
                  <a:srgbClr val="6B71F1"/>
                </a:solidFill>
                <a:latin typeface="Calibri Light" panose="020F0302020204030204" pitchFamily="34" charset="0"/>
                <a:cs typeface="Calibri Light" panose="020F0302020204030204" pitchFamily="34" charset="0"/>
              </a:rPr>
              <a:t>ECI NO. 437l6/Manifesto/20 Dated24/4/15 &amp; ECI NO 437/6/INST/2016/CCS dated 27/12/16</a:t>
            </a:r>
          </a:p>
          <a:p>
            <a:pPr algn="just"/>
            <a:endParaRPr lang="en-US" dirty="0"/>
          </a:p>
        </p:txBody>
      </p:sp>
      <p:sp>
        <p:nvSpPr>
          <p:cNvPr id="5" name="TextBox 4"/>
          <p:cNvSpPr txBox="1"/>
          <p:nvPr/>
        </p:nvSpPr>
        <p:spPr>
          <a:xfrm>
            <a:off x="1062111" y="209380"/>
            <a:ext cx="10156874" cy="677108"/>
          </a:xfrm>
          <a:prstGeom prst="rect">
            <a:avLst/>
          </a:prstGeom>
          <a:solidFill>
            <a:schemeClr val="accent4">
              <a:lumMod val="60000"/>
              <a:lumOff val="40000"/>
            </a:schemeClr>
          </a:solidFill>
        </p:spPr>
        <p:txBody>
          <a:bodyPr wrap="square" rtlCol="0">
            <a:spAutoFit/>
          </a:bodyPr>
          <a:lstStyle/>
          <a:p>
            <a:pPr algn="ctr"/>
            <a:r>
              <a:rPr lang="en-US" sz="3800" dirty="0" smtClean="0">
                <a:solidFill>
                  <a:srgbClr val="C00000"/>
                </a:solidFill>
              </a:rPr>
              <a:t>10/12 </a:t>
            </a:r>
            <a:r>
              <a:rPr lang="en-US" sz="3800" dirty="0">
                <a:solidFill>
                  <a:srgbClr val="C00000"/>
                </a:solidFill>
              </a:rPr>
              <a:t>: MCC for Political Parties and Candidates</a:t>
            </a:r>
            <a:endParaRPr lang="en-IN" sz="3800" dirty="0">
              <a:solidFill>
                <a:srgbClr val="C00000"/>
              </a:solidFill>
            </a:endParaRPr>
          </a:p>
        </p:txBody>
      </p:sp>
      <p:pic>
        <p:nvPicPr>
          <p:cNvPr id="4" name="Picture 3"/>
          <p:cNvPicPr>
            <a:picLocks noChangeAspect="1"/>
          </p:cNvPicPr>
          <p:nvPr/>
        </p:nvPicPr>
        <p:blipFill>
          <a:blip r:embed="rId3"/>
          <a:stretch>
            <a:fillRect/>
          </a:stretch>
        </p:blipFill>
        <p:spPr>
          <a:xfrm>
            <a:off x="0" y="786808"/>
            <a:ext cx="1202725" cy="1240146"/>
          </a:xfrm>
          <a:prstGeom prst="rect">
            <a:avLst/>
          </a:prstGeom>
        </p:spPr>
      </p:pic>
      <p:pic>
        <p:nvPicPr>
          <p:cNvPr id="7" name="Picture 6"/>
          <p:cNvPicPr>
            <a:picLocks noChangeAspect="1"/>
          </p:cNvPicPr>
          <p:nvPr/>
        </p:nvPicPr>
        <p:blipFill>
          <a:blip r:embed="rId4"/>
          <a:stretch>
            <a:fillRect/>
          </a:stretch>
        </p:blipFill>
        <p:spPr>
          <a:xfrm>
            <a:off x="2363373" y="886488"/>
            <a:ext cx="7065876" cy="896190"/>
          </a:xfrm>
          <a:prstGeom prst="rect">
            <a:avLst/>
          </a:prstGeom>
        </p:spPr>
      </p:pic>
    </p:spTree>
    <p:extLst>
      <p:ext uri="{BB962C8B-B14F-4D97-AF65-F5344CB8AC3E}">
        <p14:creationId xmlns:p14="http://schemas.microsoft.com/office/powerpoint/2010/main" val="3049463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182" y="1821628"/>
            <a:ext cx="11282289" cy="4582875"/>
          </a:xfrm>
        </p:spPr>
        <p:txBody>
          <a:bodyPr>
            <a:normAutofit/>
          </a:bodyPr>
          <a:lstStyle/>
          <a:p>
            <a:pPr algn="just">
              <a:buFont typeface="Wingdings" panose="05000000000000000000" pitchFamily="2" charset="2"/>
              <a:buChar char="§"/>
            </a:pPr>
            <a:r>
              <a:rPr lang="en-US" sz="2800" dirty="0"/>
              <a:t>Political parties should avoid making those promises which are likely to vitiate the purity of the election process exercising their franchise ,or exert undue influence on the voters exercising their franchise.</a:t>
            </a:r>
          </a:p>
          <a:p>
            <a:pPr algn="just">
              <a:buFont typeface="Wingdings" panose="05000000000000000000" pitchFamily="2" charset="2"/>
              <a:buChar char="§"/>
            </a:pPr>
            <a:r>
              <a:rPr lang="en-US" sz="2800" dirty="0"/>
              <a:t>In the interest of transparency, level playing field and credibility of promises, it is expected that manifestos also reflect the rationale for the promises and broadly indicate the ways and means to meet the financial requirements for it. </a:t>
            </a:r>
          </a:p>
          <a:p>
            <a:pPr algn="just">
              <a:buFont typeface="Wingdings" panose="05000000000000000000" pitchFamily="2" charset="2"/>
              <a:buChar char="§"/>
            </a:pPr>
            <a:r>
              <a:rPr lang="en-US" sz="2800" dirty="0"/>
              <a:t>Trust of voters should be sought only on those promises which are possible to be fulfilled.</a:t>
            </a:r>
          </a:p>
        </p:txBody>
      </p:sp>
      <p:pic>
        <p:nvPicPr>
          <p:cNvPr id="4" name="Picture 3"/>
          <p:cNvPicPr>
            <a:picLocks noChangeAspect="1"/>
          </p:cNvPicPr>
          <p:nvPr/>
        </p:nvPicPr>
        <p:blipFill>
          <a:blip r:embed="rId2"/>
          <a:stretch>
            <a:fillRect/>
          </a:stretch>
        </p:blipFill>
        <p:spPr>
          <a:xfrm>
            <a:off x="2316877" y="673574"/>
            <a:ext cx="7065876" cy="890093"/>
          </a:xfrm>
          <a:prstGeom prst="rect">
            <a:avLst/>
          </a:prstGeom>
        </p:spPr>
      </p:pic>
    </p:spTree>
    <p:extLst>
      <p:ext uri="{BB962C8B-B14F-4D97-AF65-F5344CB8AC3E}">
        <p14:creationId xmlns:p14="http://schemas.microsoft.com/office/powerpoint/2010/main" val="3197437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24" y="1994279"/>
            <a:ext cx="10993901" cy="4337557"/>
          </a:xfrm>
        </p:spPr>
        <p:txBody>
          <a:bodyPr>
            <a:noAutofit/>
          </a:bodyPr>
          <a:lstStyle/>
          <a:p>
            <a:pPr algn="just"/>
            <a:r>
              <a:rPr lang="en-IN" sz="2400" b="1" dirty="0">
                <a:latin typeface="Calibri Light" panose="020F0302020204030204" pitchFamily="34" charset="0"/>
                <a:cs typeface="Calibri Light" panose="020F0302020204030204" pitchFamily="34" charset="0"/>
              </a:rPr>
              <a:t>  ECI has directed that </a:t>
            </a:r>
            <a:r>
              <a:rPr lang="en-IN" sz="2400" b="1" dirty="0">
                <a:solidFill>
                  <a:srgbClr val="FF0000"/>
                </a:solidFill>
                <a:latin typeface="Calibri Light" panose="020F0302020204030204" pitchFamily="34" charset="0"/>
                <a:cs typeface="Calibri Light" panose="020F0302020204030204" pitchFamily="34" charset="0"/>
              </a:rPr>
              <a:t>no political party </a:t>
            </a:r>
            <a:r>
              <a:rPr lang="en-IN" sz="2400" b="1" dirty="0" smtClean="0">
                <a:latin typeface="Calibri Light" panose="020F0302020204030204" pitchFamily="34" charset="0"/>
                <a:cs typeface="Calibri Light" panose="020F0302020204030204" pitchFamily="34" charset="0"/>
              </a:rPr>
              <a:t>shall henceforth </a:t>
            </a:r>
            <a:r>
              <a:rPr lang="en-IN" sz="2400" b="1" dirty="0">
                <a:latin typeface="Calibri Light" panose="020F0302020204030204" pitchFamily="34" charset="0"/>
                <a:cs typeface="Calibri Light" panose="020F0302020204030204" pitchFamily="34" charset="0"/>
              </a:rPr>
              <a:t>either use or allow the </a:t>
            </a:r>
            <a:r>
              <a:rPr lang="en-IN" sz="2400" b="1" dirty="0">
                <a:solidFill>
                  <a:srgbClr val="FF0000"/>
                </a:solidFill>
                <a:latin typeface="Calibri Light" panose="020F0302020204030204" pitchFamily="34" charset="0"/>
                <a:cs typeface="Calibri Light" panose="020F0302020204030204" pitchFamily="34" charset="0"/>
              </a:rPr>
              <a:t>use of any </a:t>
            </a:r>
          </a:p>
          <a:p>
            <a:pPr marL="0" indent="0" algn="just">
              <a:buNone/>
            </a:pPr>
            <a:r>
              <a:rPr lang="en-IN" sz="2400" b="1" dirty="0" smtClean="0">
                <a:solidFill>
                  <a:srgbClr val="FF0000"/>
                </a:solidFill>
                <a:latin typeface="Calibri Light" panose="020F0302020204030204" pitchFamily="34" charset="0"/>
                <a:cs typeface="Calibri Light" panose="020F0302020204030204" pitchFamily="34" charset="0"/>
              </a:rPr>
              <a:t>public </a:t>
            </a:r>
            <a:r>
              <a:rPr lang="en-IN" sz="2400" b="1" dirty="0">
                <a:solidFill>
                  <a:srgbClr val="FF0000"/>
                </a:solidFill>
                <a:latin typeface="Calibri Light" panose="020F0302020204030204" pitchFamily="34" charset="0"/>
                <a:cs typeface="Calibri Light" panose="020F0302020204030204" pitchFamily="34" charset="0"/>
              </a:rPr>
              <a:t>funds or public place </a:t>
            </a:r>
            <a:r>
              <a:rPr lang="en-IN" sz="2400" b="1" dirty="0">
                <a:latin typeface="Calibri Light" panose="020F0302020204030204" pitchFamily="34" charset="0"/>
                <a:cs typeface="Calibri Light" panose="020F0302020204030204" pitchFamily="34" charset="0"/>
              </a:rPr>
              <a:t>or </a:t>
            </a:r>
            <a:r>
              <a:rPr lang="en-IN" sz="2400" b="1" dirty="0">
                <a:solidFill>
                  <a:srgbClr val="FF0000"/>
                </a:solidFill>
                <a:latin typeface="Calibri Light" panose="020F0302020204030204" pitchFamily="34" charset="0"/>
                <a:cs typeface="Calibri Light" panose="020F0302020204030204" pitchFamily="34" charset="0"/>
              </a:rPr>
              <a:t>government machinery </a:t>
            </a:r>
            <a:r>
              <a:rPr lang="en-IN" sz="2400" b="1" dirty="0">
                <a:latin typeface="Calibri Light" panose="020F0302020204030204" pitchFamily="34" charset="0"/>
                <a:cs typeface="Calibri Light" panose="020F0302020204030204" pitchFamily="34" charset="0"/>
              </a:rPr>
              <a:t>for 	carrying out any activity that would amount to </a:t>
            </a:r>
            <a:r>
              <a:rPr lang="en-IN" sz="2400" b="1" dirty="0">
                <a:solidFill>
                  <a:srgbClr val="0000FF"/>
                </a:solidFill>
                <a:latin typeface="Calibri Light" panose="020F0302020204030204" pitchFamily="34" charset="0"/>
                <a:cs typeface="Calibri Light" panose="020F0302020204030204" pitchFamily="34" charset="0"/>
              </a:rPr>
              <a:t>advertisement </a:t>
            </a:r>
            <a:r>
              <a:rPr lang="en-IN" sz="2400" b="1" dirty="0" smtClean="0">
                <a:solidFill>
                  <a:srgbClr val="0000FF"/>
                </a:solidFill>
                <a:latin typeface="Calibri Light" panose="020F0302020204030204" pitchFamily="34" charset="0"/>
                <a:cs typeface="Calibri Light" panose="020F0302020204030204" pitchFamily="34" charset="0"/>
              </a:rPr>
              <a:t>for </a:t>
            </a:r>
            <a:r>
              <a:rPr lang="en-IN" sz="2400" b="1" dirty="0">
                <a:solidFill>
                  <a:srgbClr val="0000FF"/>
                </a:solidFill>
                <a:latin typeface="Calibri Light" panose="020F0302020204030204" pitchFamily="34" charset="0"/>
                <a:cs typeface="Calibri Light" panose="020F0302020204030204" pitchFamily="34" charset="0"/>
              </a:rPr>
              <a:t>the party </a:t>
            </a:r>
            <a:r>
              <a:rPr lang="en-IN" sz="2400" b="1" dirty="0">
                <a:latin typeface="Calibri Light" panose="020F0302020204030204" pitchFamily="34" charset="0"/>
                <a:cs typeface="Calibri Light" panose="020F0302020204030204" pitchFamily="34" charset="0"/>
              </a:rPr>
              <a:t>or </a:t>
            </a:r>
            <a:r>
              <a:rPr lang="en-IN" sz="2400" b="1" dirty="0">
                <a:solidFill>
                  <a:srgbClr val="0000FF"/>
                </a:solidFill>
                <a:latin typeface="Calibri Light" panose="020F0302020204030204" pitchFamily="34" charset="0"/>
                <a:cs typeface="Calibri Light" panose="020F0302020204030204" pitchFamily="34" charset="0"/>
              </a:rPr>
              <a:t>propagating the election symbol </a:t>
            </a:r>
            <a:r>
              <a:rPr lang="en-IN" sz="2400" b="1" dirty="0">
                <a:latin typeface="Calibri Light" panose="020F0302020204030204" pitchFamily="34" charset="0"/>
                <a:cs typeface="Calibri Light" panose="020F0302020204030204" pitchFamily="34" charset="0"/>
              </a:rPr>
              <a:t>allotted to the </a:t>
            </a:r>
            <a:r>
              <a:rPr lang="en-IN" sz="2400" b="1" dirty="0" smtClean="0">
                <a:latin typeface="Calibri Light" panose="020F0302020204030204" pitchFamily="34" charset="0"/>
                <a:cs typeface="Calibri Light" panose="020F0302020204030204" pitchFamily="34" charset="0"/>
              </a:rPr>
              <a:t>party</a:t>
            </a:r>
            <a:r>
              <a:rPr lang="en-IN" sz="2400" b="1" dirty="0">
                <a:latin typeface="Calibri Light" panose="020F0302020204030204" pitchFamily="34" charset="0"/>
                <a:cs typeface="Calibri Light" panose="020F0302020204030204" pitchFamily="34" charset="0"/>
              </a:rPr>
              <a:t>.</a:t>
            </a:r>
          </a:p>
          <a:p>
            <a:pPr algn="just"/>
            <a:r>
              <a:rPr lang="en-IN" sz="2400" b="1" dirty="0">
                <a:latin typeface="Calibri Light" panose="020F0302020204030204" pitchFamily="34" charset="0"/>
                <a:cs typeface="Calibri Light" panose="020F0302020204030204" pitchFamily="34" charset="0"/>
              </a:rPr>
              <a:t>Any violation of the direction would be treated as violation of lawful direction of the Commission within the meaning of paragraph </a:t>
            </a:r>
            <a:r>
              <a:rPr lang="en-IN" sz="2400" b="1" dirty="0">
                <a:solidFill>
                  <a:srgbClr val="0000FF"/>
                </a:solidFill>
                <a:latin typeface="Calibri Light" panose="020F0302020204030204" pitchFamily="34" charset="0"/>
                <a:cs typeface="Calibri Light" panose="020F0302020204030204" pitchFamily="34" charset="0"/>
              </a:rPr>
              <a:t>16A of the Election Symbols (Reservation &amp; Allotment) Order, 1968.</a:t>
            </a:r>
          </a:p>
          <a:p>
            <a:pPr marL="0" indent="0" algn="just">
              <a:buNone/>
            </a:pPr>
            <a:r>
              <a:rPr lang="en-IN" sz="2400" b="1" i="1" dirty="0">
                <a:solidFill>
                  <a:srgbClr val="0070C0"/>
                </a:solidFill>
                <a:latin typeface="Calibri Light" panose="020F0302020204030204" pitchFamily="34" charset="0"/>
                <a:cs typeface="Calibri Light" panose="020F0302020204030204" pitchFamily="34" charset="0"/>
              </a:rPr>
              <a:t>	Hon’ble Delhi High Court’s Order dated 07.07.2016 in WP (C) No. 8363/2010-	Common Cause vs </a:t>
            </a:r>
            <a:r>
              <a:rPr lang="en-IN" sz="2400" b="1" i="1" dirty="0" err="1">
                <a:solidFill>
                  <a:srgbClr val="0070C0"/>
                </a:solidFill>
                <a:latin typeface="Calibri Light" panose="020F0302020204030204" pitchFamily="34" charset="0"/>
                <a:cs typeface="Calibri Light" panose="020F0302020204030204" pitchFamily="34" charset="0"/>
              </a:rPr>
              <a:t>Bahujan</a:t>
            </a:r>
            <a:r>
              <a:rPr lang="en-IN" sz="2400" b="1" i="1" dirty="0">
                <a:solidFill>
                  <a:srgbClr val="0070C0"/>
                </a:solidFill>
                <a:latin typeface="Calibri Light" panose="020F0302020204030204" pitchFamily="34" charset="0"/>
                <a:cs typeface="Calibri Light" panose="020F0302020204030204" pitchFamily="34" charset="0"/>
              </a:rPr>
              <a:t> </a:t>
            </a:r>
            <a:r>
              <a:rPr lang="en-IN" sz="2400" b="1" i="1" dirty="0" err="1">
                <a:solidFill>
                  <a:srgbClr val="0070C0"/>
                </a:solidFill>
                <a:latin typeface="Calibri Light" panose="020F0302020204030204" pitchFamily="34" charset="0"/>
                <a:cs typeface="Calibri Light" panose="020F0302020204030204" pitchFamily="34" charset="0"/>
              </a:rPr>
              <a:t>Samaj</a:t>
            </a:r>
            <a:r>
              <a:rPr lang="en-IN" sz="2400" b="1" i="1" dirty="0">
                <a:solidFill>
                  <a:srgbClr val="0070C0"/>
                </a:solidFill>
                <a:latin typeface="Calibri Light" panose="020F0302020204030204" pitchFamily="34" charset="0"/>
                <a:cs typeface="Calibri Light" panose="020F0302020204030204" pitchFamily="34" charset="0"/>
              </a:rPr>
              <a:t> Party</a:t>
            </a:r>
          </a:p>
          <a:p>
            <a:pPr marL="0" indent="0" algn="just">
              <a:buNone/>
            </a:pPr>
            <a:r>
              <a:rPr lang="en-IN" sz="2400" b="1" i="1" dirty="0">
                <a:solidFill>
                  <a:srgbClr val="7030A0"/>
                </a:solidFill>
                <a:latin typeface="Calibri Light" panose="020F0302020204030204" pitchFamily="34" charset="0"/>
                <a:cs typeface="Calibri Light" panose="020F0302020204030204" pitchFamily="34" charset="0"/>
              </a:rPr>
              <a:t>	(ECI instruction No. 56/4/LET/ECI/FUNC/PP/PPS-II/2015 dated 07</a:t>
            </a:r>
            <a:r>
              <a:rPr lang="en-IN" sz="2400" b="1" i="1" baseline="30000" dirty="0">
                <a:solidFill>
                  <a:srgbClr val="7030A0"/>
                </a:solidFill>
                <a:latin typeface="Calibri Light" panose="020F0302020204030204" pitchFamily="34" charset="0"/>
                <a:cs typeface="Calibri Light" panose="020F0302020204030204" pitchFamily="34" charset="0"/>
              </a:rPr>
              <a:t>th</a:t>
            </a:r>
            <a:r>
              <a:rPr lang="en-IN" sz="2400" b="1" i="1" dirty="0">
                <a:solidFill>
                  <a:srgbClr val="7030A0"/>
                </a:solidFill>
                <a:latin typeface="Calibri Light" panose="020F0302020204030204" pitchFamily="34" charset="0"/>
                <a:cs typeface="Calibri Light" panose="020F0302020204030204" pitchFamily="34" charset="0"/>
              </a:rPr>
              <a:t> October, 	2016</a:t>
            </a:r>
            <a:r>
              <a:rPr lang="en-IN" sz="2400" b="1" i="1" dirty="0" smtClean="0">
                <a:solidFill>
                  <a:srgbClr val="7030A0"/>
                </a:solidFill>
                <a:latin typeface="Calibri Light" panose="020F0302020204030204" pitchFamily="34" charset="0"/>
                <a:cs typeface="Calibri Light" panose="020F0302020204030204" pitchFamily="34" charset="0"/>
              </a:rPr>
              <a:t>)</a:t>
            </a:r>
            <a:endParaRPr lang="en-IN" sz="2400" b="1" i="1" dirty="0">
              <a:solidFill>
                <a:srgbClr val="7030A0"/>
              </a:solidFill>
              <a:latin typeface="Calibri Light" panose="020F0302020204030204" pitchFamily="34" charset="0"/>
              <a:cs typeface="Calibri Light" panose="020F0302020204030204" pitchFamily="34" charset="0"/>
            </a:endParaRPr>
          </a:p>
        </p:txBody>
      </p:sp>
      <p:sp>
        <p:nvSpPr>
          <p:cNvPr id="2" name="TextBox 1"/>
          <p:cNvSpPr txBox="1"/>
          <p:nvPr/>
        </p:nvSpPr>
        <p:spPr>
          <a:xfrm>
            <a:off x="414996" y="351771"/>
            <a:ext cx="11725422" cy="1200329"/>
          </a:xfrm>
          <a:prstGeom prst="rect">
            <a:avLst/>
          </a:prstGeom>
          <a:noFill/>
        </p:spPr>
        <p:txBody>
          <a:bodyPr wrap="square" rtlCol="0">
            <a:spAutoFit/>
          </a:bodyPr>
          <a:lstStyle/>
          <a:p>
            <a:pPr algn="ctr"/>
            <a:r>
              <a:rPr lang="en-US" sz="3600" dirty="0" smtClean="0">
                <a:latin typeface="+mj-lt"/>
              </a:rPr>
              <a:t>10/13 </a:t>
            </a:r>
            <a:r>
              <a:rPr lang="en-US" sz="3600" dirty="0">
                <a:latin typeface="+mj-lt"/>
              </a:rPr>
              <a:t>: MCC for Political Parties and </a:t>
            </a:r>
          </a:p>
          <a:p>
            <a:pPr algn="ctr"/>
            <a:r>
              <a:rPr lang="en-US" sz="3600" dirty="0">
                <a:latin typeface="+mj-lt"/>
              </a:rPr>
              <a:t>Candidates</a:t>
            </a:r>
            <a:endParaRPr lang="en-IN" sz="3600" dirty="0">
              <a:latin typeface="+mj-lt"/>
            </a:endParaRPr>
          </a:p>
        </p:txBody>
      </p:sp>
      <p:pic>
        <p:nvPicPr>
          <p:cNvPr id="4" name="Picture 3"/>
          <p:cNvPicPr>
            <a:picLocks noChangeAspect="1"/>
          </p:cNvPicPr>
          <p:nvPr/>
        </p:nvPicPr>
        <p:blipFill>
          <a:blip r:embed="rId3"/>
          <a:stretch>
            <a:fillRect/>
          </a:stretch>
        </p:blipFill>
        <p:spPr>
          <a:xfrm>
            <a:off x="9951289" y="-419973"/>
            <a:ext cx="2415941" cy="2398334"/>
          </a:xfrm>
          <a:prstGeom prst="rect">
            <a:avLst/>
          </a:prstGeom>
        </p:spPr>
      </p:pic>
    </p:spTree>
    <p:extLst>
      <p:ext uri="{BB962C8B-B14F-4D97-AF65-F5344CB8AC3E}">
        <p14:creationId xmlns:p14="http://schemas.microsoft.com/office/powerpoint/2010/main" val="291273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723498"/>
            <a:ext cx="10571871" cy="4125628"/>
          </a:xfrm>
        </p:spPr>
        <p:txBody>
          <a:bodyPr>
            <a:normAutofit/>
          </a:bodyPr>
          <a:lstStyle/>
          <a:p>
            <a:pPr algn="just">
              <a:buFont typeface="Arial" panose="020B0604020202020204" pitchFamily="34" charset="0"/>
              <a:buChar char="•"/>
            </a:pPr>
            <a:r>
              <a:rPr lang="en-IN" sz="2250" b="1" dirty="0">
                <a:solidFill>
                  <a:srgbClr val="0070C0"/>
                </a:solidFill>
              </a:rPr>
              <a:t>Prohibiting use of photographs of President and </a:t>
            </a:r>
          </a:p>
          <a:p>
            <a:pPr marL="0" indent="0" algn="just">
              <a:buNone/>
            </a:pPr>
            <a:r>
              <a:rPr lang="en-IN" sz="2250" b="1" dirty="0">
                <a:solidFill>
                  <a:srgbClr val="0070C0"/>
                </a:solidFill>
              </a:rPr>
              <a:t>Vice-President of India and Governors of the States in election campaigns</a:t>
            </a:r>
          </a:p>
          <a:p>
            <a:pPr algn="just">
              <a:buFont typeface="Arial" panose="020B0604020202020204" pitchFamily="34" charset="0"/>
              <a:buChar char="•"/>
            </a:pPr>
            <a:r>
              <a:rPr lang="en-IN" b="1" i="1" dirty="0">
                <a:solidFill>
                  <a:srgbClr val="7030A0"/>
                </a:solidFill>
              </a:rPr>
              <a:t>(ECI instruction No. 4/MISC/ECI/LET/FUNC/JUD/SDR/2017 dated 24</a:t>
            </a:r>
            <a:r>
              <a:rPr lang="en-IN" b="1" i="1" baseline="30000" dirty="0">
                <a:solidFill>
                  <a:srgbClr val="7030A0"/>
                </a:solidFill>
              </a:rPr>
              <a:t>th</a:t>
            </a:r>
            <a:r>
              <a:rPr lang="en-IN" b="1" i="1" dirty="0">
                <a:solidFill>
                  <a:srgbClr val="7030A0"/>
                </a:solidFill>
              </a:rPr>
              <a:t> January, 2017)</a:t>
            </a:r>
          </a:p>
          <a:p>
            <a:pPr algn="just">
              <a:buFont typeface="Arial" panose="020B0604020202020204" pitchFamily="34" charset="0"/>
              <a:buChar char="•"/>
            </a:pPr>
            <a:endParaRPr lang="en-IN" sz="625" b="1" i="1" dirty="0">
              <a:solidFill>
                <a:srgbClr val="7030A0"/>
              </a:solidFill>
            </a:endParaRPr>
          </a:p>
          <a:p>
            <a:pPr algn="just">
              <a:buFont typeface="Arial" panose="020B0604020202020204" pitchFamily="34" charset="0"/>
              <a:buChar char="•"/>
            </a:pPr>
            <a:r>
              <a:rPr lang="en-IN" sz="2250" b="1" dirty="0"/>
              <a:t>The Commission has called upon all the Political Parties to advise their candidates/leaders to </a:t>
            </a:r>
            <a:r>
              <a:rPr lang="en-IN" sz="2250" b="1" dirty="0">
                <a:solidFill>
                  <a:srgbClr val="FF0000"/>
                </a:solidFill>
              </a:rPr>
              <a:t>desist</a:t>
            </a:r>
            <a:r>
              <a:rPr lang="en-IN" sz="2250" b="1" dirty="0"/>
              <a:t> from displaying photographs of </a:t>
            </a:r>
            <a:r>
              <a:rPr lang="en-IN" sz="2250" b="1" dirty="0">
                <a:solidFill>
                  <a:srgbClr val="0000FF"/>
                </a:solidFill>
              </a:rPr>
              <a:t>President and Vice-President of India and Governors of the States</a:t>
            </a:r>
            <a:r>
              <a:rPr lang="en-IN" sz="2250" b="1" dirty="0"/>
              <a:t> in their advertisements or otherwise as part of their election propaganda/campaigning.</a:t>
            </a:r>
          </a:p>
        </p:txBody>
      </p:sp>
      <p:pic>
        <p:nvPicPr>
          <p:cNvPr id="2" name="Picture 1"/>
          <p:cNvPicPr>
            <a:picLocks noChangeAspect="1"/>
          </p:cNvPicPr>
          <p:nvPr/>
        </p:nvPicPr>
        <p:blipFill>
          <a:blip r:embed="rId2"/>
          <a:stretch>
            <a:fillRect/>
          </a:stretch>
        </p:blipFill>
        <p:spPr>
          <a:xfrm>
            <a:off x="9970572" y="422031"/>
            <a:ext cx="2026509" cy="2215978"/>
          </a:xfrm>
          <a:prstGeom prst="rect">
            <a:avLst/>
          </a:prstGeom>
        </p:spPr>
      </p:pic>
      <p:sp>
        <p:nvSpPr>
          <p:cNvPr id="5" name="TextBox 4"/>
          <p:cNvSpPr txBox="1"/>
          <p:nvPr/>
        </p:nvSpPr>
        <p:spPr>
          <a:xfrm>
            <a:off x="512273" y="646280"/>
            <a:ext cx="9598976" cy="1077218"/>
          </a:xfrm>
          <a:prstGeom prst="rect">
            <a:avLst/>
          </a:prstGeom>
          <a:solidFill>
            <a:schemeClr val="accent4">
              <a:lumMod val="60000"/>
              <a:lumOff val="40000"/>
            </a:schemeClr>
          </a:solidFill>
        </p:spPr>
        <p:txBody>
          <a:bodyPr wrap="square" rtlCol="0">
            <a:spAutoFit/>
          </a:bodyPr>
          <a:lstStyle/>
          <a:p>
            <a:pPr algn="ctr"/>
            <a:r>
              <a:rPr lang="en-US" sz="3200" dirty="0" smtClean="0"/>
              <a:t>10/14</a:t>
            </a:r>
            <a:r>
              <a:rPr lang="en-US" sz="3200" dirty="0"/>
              <a:t>: MCC for Political Parties and </a:t>
            </a:r>
          </a:p>
          <a:p>
            <a:pPr algn="ctr"/>
            <a:r>
              <a:rPr lang="en-US" sz="3200" dirty="0"/>
              <a:t>Candidates</a:t>
            </a:r>
            <a:endParaRPr lang="en-IN" dirty="0"/>
          </a:p>
        </p:txBody>
      </p:sp>
    </p:spTree>
    <p:extLst>
      <p:ext uri="{BB962C8B-B14F-4D97-AF65-F5344CB8AC3E}">
        <p14:creationId xmlns:p14="http://schemas.microsoft.com/office/powerpoint/2010/main" val="253545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925" y="419877"/>
            <a:ext cx="10058400" cy="692331"/>
          </a:xfrm>
          <a:solidFill>
            <a:schemeClr val="accent4">
              <a:lumMod val="60000"/>
              <a:lumOff val="40000"/>
            </a:schemeClr>
          </a:solidFill>
        </p:spPr>
        <p:txBody>
          <a:bodyPr>
            <a:normAutofit/>
          </a:bodyPr>
          <a:lstStyle/>
          <a:p>
            <a:pPr algn="ctr"/>
            <a:r>
              <a:rPr lang="en-US" sz="3600" b="1" dirty="0" smtClean="0">
                <a:solidFill>
                  <a:srgbClr val="C00000"/>
                </a:solidFill>
                <a:cs typeface="Cambria"/>
              </a:rPr>
              <a:t>1/2.  </a:t>
            </a:r>
            <a:r>
              <a:rPr lang="en-US" sz="3600" b="1" dirty="0">
                <a:solidFill>
                  <a:srgbClr val="C00000"/>
                </a:solidFill>
                <a:cs typeface="Cambria"/>
              </a:rPr>
              <a:t>Rationale behind MCC</a:t>
            </a:r>
            <a:endParaRPr lang="en-IN" sz="3600" dirty="0">
              <a:solidFill>
                <a:srgbClr val="C00000"/>
              </a:solidFill>
            </a:endParaRPr>
          </a:p>
        </p:txBody>
      </p:sp>
      <p:sp>
        <p:nvSpPr>
          <p:cNvPr id="3" name="Content Placeholder 2"/>
          <p:cNvSpPr>
            <a:spLocks noGrp="1"/>
          </p:cNvSpPr>
          <p:nvPr>
            <p:ph idx="1"/>
          </p:nvPr>
        </p:nvSpPr>
        <p:spPr>
          <a:xfrm>
            <a:off x="1106610" y="1257906"/>
            <a:ext cx="10058400" cy="4806992"/>
          </a:xfrm>
        </p:spPr>
        <p:txBody>
          <a:bodyPr>
            <a:noAutofit/>
          </a:bodyPr>
          <a:lstStyle/>
          <a:p>
            <a:pPr>
              <a:buFont typeface="Wingdings" panose="05000000000000000000" pitchFamily="2" charset="2"/>
              <a:buChar char="§"/>
            </a:pPr>
            <a:r>
              <a:rPr lang="en-US" sz="3200" b="1" dirty="0" smtClean="0"/>
              <a:t>Enhances </a:t>
            </a:r>
            <a:r>
              <a:rPr lang="en-US" sz="3200" b="1" dirty="0"/>
              <a:t>the credibility of the elections </a:t>
            </a:r>
            <a:r>
              <a:rPr lang="en-US" sz="3200" dirty="0"/>
              <a:t>and gives </a:t>
            </a:r>
            <a:r>
              <a:rPr lang="en-US" sz="3200" b="1" dirty="0"/>
              <a:t>confidence</a:t>
            </a:r>
            <a:r>
              <a:rPr lang="en-US" sz="3200" dirty="0"/>
              <a:t> to the stakeholders/voters. </a:t>
            </a:r>
          </a:p>
          <a:p>
            <a:pPr>
              <a:buFont typeface="Wingdings" panose="05000000000000000000" pitchFamily="2" charset="2"/>
              <a:buChar char="§"/>
            </a:pPr>
            <a:r>
              <a:rPr lang="en-US" sz="3200" dirty="0"/>
              <a:t>E</a:t>
            </a:r>
            <a:r>
              <a:rPr lang="en-US" sz="3200" dirty="0" smtClean="0"/>
              <a:t>nsures </a:t>
            </a:r>
            <a:r>
              <a:rPr lang="en-US" sz="3200" dirty="0"/>
              <a:t>that </a:t>
            </a:r>
            <a:r>
              <a:rPr lang="en-US" sz="3200" b="1" dirty="0"/>
              <a:t>official machinery for the electoral purposes is not misused</a:t>
            </a:r>
            <a:r>
              <a:rPr lang="en-US" sz="3200" dirty="0"/>
              <a:t>. </a:t>
            </a:r>
          </a:p>
          <a:p>
            <a:pPr>
              <a:buFont typeface="Wingdings" panose="05000000000000000000" pitchFamily="2" charset="2"/>
              <a:buChar char="§"/>
            </a:pPr>
            <a:r>
              <a:rPr lang="en-US" sz="3200" dirty="0"/>
              <a:t>E</a:t>
            </a:r>
            <a:r>
              <a:rPr lang="en-US" sz="3200" dirty="0" smtClean="0"/>
              <a:t>nsures </a:t>
            </a:r>
            <a:r>
              <a:rPr lang="en-US" sz="3200" dirty="0"/>
              <a:t>that electoral offences, malpractices and </a:t>
            </a:r>
            <a:r>
              <a:rPr lang="en-US" sz="3200" b="1" dirty="0"/>
              <a:t>corrupt practices </a:t>
            </a:r>
            <a:r>
              <a:rPr lang="en-US" sz="3200" dirty="0"/>
              <a:t>such as impersonation, bribing and inducement of voters, threat and intimidation to the voters, is </a:t>
            </a:r>
            <a:r>
              <a:rPr lang="en-US" sz="3200" b="1" dirty="0"/>
              <a:t>prevented by all means.</a:t>
            </a:r>
          </a:p>
          <a:p>
            <a:pPr>
              <a:buFont typeface="Wingdings" panose="05000000000000000000" pitchFamily="2" charset="2"/>
              <a:buChar char="§"/>
            </a:pPr>
            <a:endParaRPr lang="en-IN" sz="3200" dirty="0"/>
          </a:p>
        </p:txBody>
      </p:sp>
    </p:spTree>
    <p:extLst>
      <p:ext uri="{BB962C8B-B14F-4D97-AF65-F5344CB8AC3E}">
        <p14:creationId xmlns:p14="http://schemas.microsoft.com/office/powerpoint/2010/main" val="3688723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24000" y="-9525"/>
            <a:ext cx="9144000" cy="1265238"/>
          </a:xfrm>
        </p:spPr>
        <p:txBody>
          <a:bodyPr/>
          <a:lstStyle/>
          <a:p>
            <a:pPr eaLnBrk="1" hangingPunct="1"/>
            <a:r>
              <a:rPr lang="en-US" sz="3200" dirty="0" smtClean="0">
                <a:solidFill>
                  <a:srgbClr val="000000"/>
                </a:solidFill>
              </a:rPr>
              <a:t>11/1</a:t>
            </a:r>
            <a:r>
              <a:rPr lang="en-US" sz="3200" dirty="0">
                <a:solidFill>
                  <a:srgbClr val="000000"/>
                </a:solidFill>
              </a:rPr>
              <a:t>: Model Code of Conduct for Use of Official Vehicles</a:t>
            </a:r>
          </a:p>
        </p:txBody>
      </p:sp>
      <p:graphicFrame>
        <p:nvGraphicFramePr>
          <p:cNvPr id="7" name="Content Placeholder 6"/>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F3AEE101-08C7-4582-8880-F4B292AA6C23}" type="slidenum">
              <a:rPr lang="en-US"/>
              <a:pPr>
                <a:defRPr/>
              </a:pPr>
              <a:t>40</a:t>
            </a:fld>
            <a:endParaRPr lang="en-US"/>
          </a:p>
        </p:txBody>
      </p:sp>
    </p:spTree>
    <p:extLst>
      <p:ext uri="{BB962C8B-B14F-4D97-AF65-F5344CB8AC3E}">
        <p14:creationId xmlns:p14="http://schemas.microsoft.com/office/powerpoint/2010/main" val="2226088157"/>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9671526B-5C74-BE4F-8130-268394E02450}"/>
                                            </p:graphicEl>
                                          </p:spTgt>
                                        </p:tgtEl>
                                        <p:attrNameLst>
                                          <p:attrName>style.visibility</p:attrName>
                                        </p:attrNameLst>
                                      </p:cBhvr>
                                      <p:to>
                                        <p:strVal val="visible"/>
                                      </p:to>
                                    </p:set>
                                    <p:animEffect transition="in" filter="wipe(down)">
                                      <p:cBhvr>
                                        <p:cTn id="7" dur="500"/>
                                        <p:tgtEl>
                                          <p:spTgt spid="7">
                                            <p:graphicEl>
                                              <a:dgm id="{9671526B-5C74-BE4F-8130-268394E0245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D385EF6D-4BA5-B749-A7CC-452241CFD79E}"/>
                                            </p:graphicEl>
                                          </p:spTgt>
                                        </p:tgtEl>
                                        <p:attrNameLst>
                                          <p:attrName>style.visibility</p:attrName>
                                        </p:attrNameLst>
                                      </p:cBhvr>
                                      <p:to>
                                        <p:strVal val="visible"/>
                                      </p:to>
                                    </p:set>
                                    <p:animEffect transition="in" filter="wipe(down)">
                                      <p:cBhvr>
                                        <p:cTn id="10" dur="500"/>
                                        <p:tgtEl>
                                          <p:spTgt spid="7">
                                            <p:graphicEl>
                                              <a:dgm id="{D385EF6D-4BA5-B749-A7CC-452241CFD7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299" y="159994"/>
            <a:ext cx="10058400" cy="986523"/>
          </a:xfrm>
          <a:solidFill>
            <a:schemeClr val="accent4">
              <a:lumMod val="60000"/>
              <a:lumOff val="40000"/>
            </a:schemeClr>
          </a:solidFill>
        </p:spPr>
        <p:txBody>
          <a:bodyPr/>
          <a:lstStyle/>
          <a:p>
            <a:r>
              <a:rPr lang="en-US" sz="3200" dirty="0" smtClean="0">
                <a:solidFill>
                  <a:srgbClr val="C00000"/>
                </a:solidFill>
              </a:rPr>
              <a:t>11/2</a:t>
            </a:r>
            <a:r>
              <a:rPr lang="en-US" sz="3200" dirty="0">
                <a:solidFill>
                  <a:srgbClr val="C00000"/>
                </a:solidFill>
              </a:rPr>
              <a:t>: Model Code of </a:t>
            </a:r>
            <a:r>
              <a:rPr lang="en-US" sz="3800" dirty="0">
                <a:solidFill>
                  <a:srgbClr val="C00000"/>
                </a:solidFill>
              </a:rPr>
              <a:t>Conduct</a:t>
            </a:r>
            <a:r>
              <a:rPr lang="en-US" sz="3200" dirty="0">
                <a:solidFill>
                  <a:srgbClr val="C00000"/>
                </a:solidFill>
              </a:rPr>
              <a:t> for Use of Official Vehicles</a:t>
            </a:r>
            <a:endParaRPr lang="en-IN" dirty="0">
              <a:solidFill>
                <a:srgbClr val="C00000"/>
              </a:solidFill>
            </a:endParaRPr>
          </a:p>
        </p:txBody>
      </p:sp>
      <p:sp>
        <p:nvSpPr>
          <p:cNvPr id="3" name="Content Placeholder 2"/>
          <p:cNvSpPr>
            <a:spLocks noGrp="1"/>
          </p:cNvSpPr>
          <p:nvPr>
            <p:ph idx="1"/>
          </p:nvPr>
        </p:nvSpPr>
        <p:spPr>
          <a:xfrm>
            <a:off x="703386" y="1785302"/>
            <a:ext cx="10839156" cy="4203834"/>
          </a:xfrm>
        </p:spPr>
        <p:txBody>
          <a:bodyPr>
            <a:normAutofit/>
          </a:bodyPr>
          <a:lstStyle/>
          <a:p>
            <a:pPr lvl="0" algn="just"/>
            <a:r>
              <a:rPr lang="en-US" sz="2800" dirty="0">
                <a:solidFill>
                  <a:prstClr val="black"/>
                </a:solidFill>
              </a:rPr>
              <a:t>State Road Transport Corporation buses and buses owned </a:t>
            </a:r>
            <a:r>
              <a:rPr lang="en-US" sz="2800" dirty="0" err="1">
                <a:solidFill>
                  <a:prstClr val="black"/>
                </a:solidFill>
              </a:rPr>
              <a:t>oy</a:t>
            </a:r>
            <a:r>
              <a:rPr lang="en-US" sz="2800" dirty="0">
                <a:solidFill>
                  <a:prstClr val="black"/>
                </a:solidFill>
              </a:rPr>
              <a:t> Municipal Corporations etc. and other govt. owned vehicles shall not be used for display of political advertisements during the period when the Model Code of Conduct is in force in connection with elections to the House of the People or State Legislative Assembly</a:t>
            </a:r>
            <a:r>
              <a:rPr lang="en-US" sz="2800" dirty="0" smtClean="0">
                <a:solidFill>
                  <a:prstClr val="black"/>
                </a:solidFill>
              </a:rPr>
              <a:t>.</a:t>
            </a:r>
          </a:p>
          <a:p>
            <a:pPr algn="just"/>
            <a:r>
              <a:rPr lang="en-US" sz="2800" i="1" u="sng" dirty="0">
                <a:solidFill>
                  <a:srgbClr val="6B71F1"/>
                </a:solidFill>
              </a:rPr>
              <a:t>ECI No. /SDR dated:26.09.2014 with 3/7/2008/JS-II dated 7.10.2008</a:t>
            </a:r>
          </a:p>
          <a:p>
            <a:pPr lvl="0" algn="just"/>
            <a:endParaRPr lang="en-US" sz="2800" dirty="0">
              <a:solidFill>
                <a:prstClr val="black"/>
              </a:solidFill>
            </a:endParaRPr>
          </a:p>
          <a:p>
            <a:endParaRPr lang="en-IN" sz="2800" dirty="0"/>
          </a:p>
        </p:txBody>
      </p:sp>
    </p:spTree>
    <p:extLst>
      <p:ext uri="{BB962C8B-B14F-4D97-AF65-F5344CB8AC3E}">
        <p14:creationId xmlns:p14="http://schemas.microsoft.com/office/powerpoint/2010/main" val="222916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152033"/>
            <a:ext cx="11015003" cy="1143001"/>
          </a:xfrm>
        </p:spPr>
        <p:txBody>
          <a:bodyPr rtlCol="0">
            <a:normAutofit fontScale="90000"/>
          </a:bodyPr>
          <a:lstStyle/>
          <a:p>
            <a:pPr algn="ctr">
              <a:defRPr/>
            </a:pPr>
            <a:r>
              <a:rPr lang="en-US" dirty="0" smtClean="0">
                <a:solidFill>
                  <a:srgbClr val="000000"/>
                </a:solidFill>
                <a:cs typeface="Calibri"/>
              </a:rPr>
              <a:t>11/3: </a:t>
            </a:r>
            <a:r>
              <a:rPr lang="en-US" dirty="0">
                <a:solidFill>
                  <a:srgbClr val="000000"/>
                </a:solidFill>
                <a:cs typeface="Calibri"/>
              </a:rPr>
              <a:t>Model Code of Conduct for Use of Official Vehicles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55423209"/>
              </p:ext>
            </p:extLst>
          </p:nvPr>
        </p:nvGraphicFramePr>
        <p:xfrm>
          <a:off x="1490605" y="1366393"/>
          <a:ext cx="10108207" cy="4535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DC862028-30AC-4A89-A901-688B0CDAD872}" type="slidenum">
              <a:rPr lang="en-US"/>
              <a:pPr>
                <a:defRPr/>
              </a:pPr>
              <a:t>42</a:t>
            </a:fld>
            <a:endParaRPr lang="en-US"/>
          </a:p>
        </p:txBody>
      </p:sp>
    </p:spTree>
    <p:extLst>
      <p:ext uri="{BB962C8B-B14F-4D97-AF65-F5344CB8AC3E}">
        <p14:creationId xmlns:p14="http://schemas.microsoft.com/office/powerpoint/2010/main" val="163957165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B8C07C84-0E13-6247-8009-4BE795672729}"/>
                                            </p:graphicEl>
                                          </p:spTgt>
                                        </p:tgtEl>
                                        <p:attrNameLst>
                                          <p:attrName>style.visibility</p:attrName>
                                        </p:attrNameLst>
                                      </p:cBhvr>
                                      <p:to>
                                        <p:strVal val="visible"/>
                                      </p:to>
                                    </p:set>
                                    <p:animEffect transition="in" filter="wipe(down)">
                                      <p:cBhvr>
                                        <p:cTn id="7" dur="500"/>
                                        <p:tgtEl>
                                          <p:spTgt spid="8">
                                            <p:graphicEl>
                                              <a:dgm id="{B8C07C84-0E13-6247-8009-4BE79567272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1E8516E4-17E7-B742-9EEC-0EE7E8660CCE}"/>
                                            </p:graphicEl>
                                          </p:spTgt>
                                        </p:tgtEl>
                                        <p:attrNameLst>
                                          <p:attrName>style.visibility</p:attrName>
                                        </p:attrNameLst>
                                      </p:cBhvr>
                                      <p:to>
                                        <p:strVal val="visible"/>
                                      </p:to>
                                    </p:set>
                                    <p:animEffect transition="in" filter="wipe(down)">
                                      <p:cBhvr>
                                        <p:cTn id="12" dur="500"/>
                                        <p:tgtEl>
                                          <p:spTgt spid="8">
                                            <p:graphicEl>
                                              <a:dgm id="{1E8516E4-17E7-B742-9EEC-0EE7E8660CC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1FB04157-F58E-A14B-8001-FCA53D19F578}"/>
                                            </p:graphicEl>
                                          </p:spTgt>
                                        </p:tgtEl>
                                        <p:attrNameLst>
                                          <p:attrName>style.visibility</p:attrName>
                                        </p:attrNameLst>
                                      </p:cBhvr>
                                      <p:to>
                                        <p:strVal val="visible"/>
                                      </p:to>
                                    </p:set>
                                    <p:animEffect transition="in" filter="wipe(down)">
                                      <p:cBhvr>
                                        <p:cTn id="17" dur="500"/>
                                        <p:tgtEl>
                                          <p:spTgt spid="8">
                                            <p:graphicEl>
                                              <a:dgm id="{1FB04157-F58E-A14B-8001-FCA53D19F5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586" y="203982"/>
            <a:ext cx="10016955" cy="1143000"/>
          </a:xfrm>
          <a:solidFill>
            <a:schemeClr val="accent4">
              <a:lumMod val="60000"/>
              <a:lumOff val="40000"/>
            </a:schemeClr>
          </a:solidFill>
        </p:spPr>
        <p:txBody>
          <a:bodyPr rtlCol="0">
            <a:normAutofit fontScale="90000"/>
          </a:bodyPr>
          <a:lstStyle/>
          <a:p>
            <a:pPr algn="ctr">
              <a:defRPr/>
            </a:pPr>
            <a:r>
              <a:rPr lang="en-US" b="1" dirty="0" smtClean="0">
                <a:solidFill>
                  <a:srgbClr val="C00000"/>
                </a:solidFill>
                <a:cs typeface="Calibri"/>
              </a:rPr>
              <a:t>11/4: </a:t>
            </a:r>
            <a:r>
              <a:rPr lang="en-US" b="1" dirty="0">
                <a:solidFill>
                  <a:srgbClr val="C00000"/>
                </a:solidFill>
                <a:cs typeface="Calibri"/>
              </a:rPr>
              <a:t>Model Code of Conduct for Use of Official Vehicles</a:t>
            </a:r>
            <a:endParaRPr lang="en-US" b="1"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87929321"/>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EE51C682-73DC-41F7-ABB2-FFBB2C979C05}" type="slidenum">
              <a:rPr lang="en-US"/>
              <a:pPr>
                <a:defRPr/>
              </a:pPr>
              <a:t>43</a:t>
            </a:fld>
            <a:endParaRPr lang="en-US"/>
          </a:p>
        </p:txBody>
      </p:sp>
    </p:spTree>
    <p:extLst>
      <p:ext uri="{BB962C8B-B14F-4D97-AF65-F5344CB8AC3E}">
        <p14:creationId xmlns:p14="http://schemas.microsoft.com/office/powerpoint/2010/main" val="201751901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5EBE38F-3FD1-6D43-B897-59CEC607D3CA}"/>
                                            </p:graphicEl>
                                          </p:spTgt>
                                        </p:tgtEl>
                                        <p:attrNameLst>
                                          <p:attrName>style.visibility</p:attrName>
                                        </p:attrNameLst>
                                      </p:cBhvr>
                                      <p:to>
                                        <p:strVal val="visible"/>
                                      </p:to>
                                    </p:set>
                                    <p:animEffect transition="in" filter="wipe(down)">
                                      <p:cBhvr>
                                        <p:cTn id="7" dur="500"/>
                                        <p:tgtEl>
                                          <p:spTgt spid="7">
                                            <p:graphicEl>
                                              <a:dgm id="{75EBE38F-3FD1-6D43-B897-59CEC607D3C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8B1765F3-4952-464F-B6C4-AC8813F0029A}"/>
                                            </p:graphicEl>
                                          </p:spTgt>
                                        </p:tgtEl>
                                        <p:attrNameLst>
                                          <p:attrName>style.visibility</p:attrName>
                                        </p:attrNameLst>
                                      </p:cBhvr>
                                      <p:to>
                                        <p:strVal val="visible"/>
                                      </p:to>
                                    </p:set>
                                    <p:animEffect transition="in" filter="wipe(down)">
                                      <p:cBhvr>
                                        <p:cTn id="12" dur="500"/>
                                        <p:tgtEl>
                                          <p:spTgt spid="7">
                                            <p:graphicEl>
                                              <a:dgm id="{8B1765F3-4952-464F-B6C4-AC8813F002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247188" cy="1143000"/>
          </a:xfrm>
          <a:solidFill>
            <a:schemeClr val="accent4">
              <a:lumMod val="60000"/>
              <a:lumOff val="40000"/>
            </a:schemeClr>
          </a:solidFill>
        </p:spPr>
        <p:txBody>
          <a:bodyPr rtlCol="0">
            <a:normAutofit/>
          </a:bodyPr>
          <a:lstStyle/>
          <a:p>
            <a:pPr algn="ctr">
              <a:defRPr/>
            </a:pPr>
            <a:r>
              <a:rPr lang="en-US" sz="3800" b="1" dirty="0" smtClean="0">
                <a:solidFill>
                  <a:srgbClr val="C00000"/>
                </a:solidFill>
                <a:cs typeface="Calibri"/>
              </a:rPr>
              <a:t>11/5: </a:t>
            </a:r>
            <a:r>
              <a:rPr lang="en-US" sz="3800" b="1" dirty="0">
                <a:solidFill>
                  <a:srgbClr val="C00000"/>
                </a:solidFill>
                <a:cs typeface="Calibri"/>
              </a:rPr>
              <a:t>Model Code of Conduct for Use of Official Vehicles</a:t>
            </a:r>
            <a:endParaRPr lang="en-US" sz="3800" b="1"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22460275"/>
              </p:ext>
            </p:extLst>
          </p:nvPr>
        </p:nvGraphicFramePr>
        <p:xfrm>
          <a:off x="879231" y="1202789"/>
          <a:ext cx="10867291" cy="4923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F754E84A-6FE2-4AB8-9E98-32F616E2EC79}" type="slidenum">
              <a:rPr lang="en-US"/>
              <a:pPr>
                <a:defRPr/>
              </a:pPr>
              <a:t>44</a:t>
            </a:fld>
            <a:endParaRPr lang="en-US"/>
          </a:p>
        </p:txBody>
      </p:sp>
    </p:spTree>
    <p:extLst>
      <p:ext uri="{BB962C8B-B14F-4D97-AF65-F5344CB8AC3E}">
        <p14:creationId xmlns:p14="http://schemas.microsoft.com/office/powerpoint/2010/main" val="377616405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97EB2821-8A5F-044C-91F5-ECFDAF8F2C37}"/>
                                            </p:graphicEl>
                                          </p:spTgt>
                                        </p:tgtEl>
                                        <p:attrNameLst>
                                          <p:attrName>style.visibility</p:attrName>
                                        </p:attrNameLst>
                                      </p:cBhvr>
                                      <p:to>
                                        <p:strVal val="visible"/>
                                      </p:to>
                                    </p:set>
                                    <p:animEffect transition="in" filter="wipe(down)">
                                      <p:cBhvr>
                                        <p:cTn id="7" dur="500"/>
                                        <p:tgtEl>
                                          <p:spTgt spid="7">
                                            <p:graphicEl>
                                              <a:dgm id="{97EB2821-8A5F-044C-91F5-ECFDAF8F2C3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EF074A19-B4E7-7143-AD9A-91ACD34D1EC4}"/>
                                            </p:graphicEl>
                                          </p:spTgt>
                                        </p:tgtEl>
                                        <p:attrNameLst>
                                          <p:attrName>style.visibility</p:attrName>
                                        </p:attrNameLst>
                                      </p:cBhvr>
                                      <p:to>
                                        <p:strVal val="visible"/>
                                      </p:to>
                                    </p:set>
                                    <p:animEffect transition="in" filter="wipe(down)">
                                      <p:cBhvr>
                                        <p:cTn id="12" dur="500"/>
                                        <p:tgtEl>
                                          <p:spTgt spid="7">
                                            <p:graphicEl>
                                              <a:dgm id="{EF074A19-B4E7-7143-AD9A-91ACD34D1EC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1BF93DF0-662D-7540-8831-CE47D281CD97}"/>
                                            </p:graphicEl>
                                          </p:spTgt>
                                        </p:tgtEl>
                                        <p:attrNameLst>
                                          <p:attrName>style.visibility</p:attrName>
                                        </p:attrNameLst>
                                      </p:cBhvr>
                                      <p:to>
                                        <p:strVal val="visible"/>
                                      </p:to>
                                    </p:set>
                                    <p:animEffect transition="in" filter="wipe(down)">
                                      <p:cBhvr>
                                        <p:cTn id="17" dur="500"/>
                                        <p:tgtEl>
                                          <p:spTgt spid="7">
                                            <p:graphicEl>
                                              <a:dgm id="{1BF93DF0-662D-7540-8831-CE47D281CD9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788996C7-C858-3446-A37C-F88A191AC483}"/>
                                            </p:graphicEl>
                                          </p:spTgt>
                                        </p:tgtEl>
                                        <p:attrNameLst>
                                          <p:attrName>style.visibility</p:attrName>
                                        </p:attrNameLst>
                                      </p:cBhvr>
                                      <p:to>
                                        <p:strVal val="visible"/>
                                      </p:to>
                                    </p:set>
                                    <p:animEffect transition="in" filter="wipe(down)">
                                      <p:cBhvr>
                                        <p:cTn id="22" dur="500"/>
                                        <p:tgtEl>
                                          <p:spTgt spid="7">
                                            <p:graphicEl>
                                              <a:dgm id="{788996C7-C858-3446-A37C-F88A191AC4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175"/>
            <a:ext cx="9144000" cy="1143000"/>
          </a:xfrm>
        </p:spPr>
        <p:txBody>
          <a:bodyPr rtlCol="0">
            <a:normAutofit fontScale="90000"/>
          </a:bodyPr>
          <a:lstStyle/>
          <a:p>
            <a:pPr>
              <a:defRPr/>
            </a:pPr>
            <a:r>
              <a:rPr lang="en-US" dirty="0" smtClean="0">
                <a:solidFill>
                  <a:srgbClr val="000000"/>
                </a:solidFill>
                <a:cs typeface="Calibri"/>
              </a:rPr>
              <a:t>11/6: </a:t>
            </a:r>
            <a:r>
              <a:rPr lang="en-US" dirty="0">
                <a:solidFill>
                  <a:srgbClr val="000000"/>
                </a:solidFill>
                <a:cs typeface="Calibri"/>
              </a:rPr>
              <a:t>Model Code of Conduct for Use of Official Vehicles</a:t>
            </a:r>
            <a:endParaRPr lang="en-US" dirty="0"/>
          </a:p>
        </p:txBody>
      </p:sp>
      <p:graphicFrame>
        <p:nvGraphicFramePr>
          <p:cNvPr id="8" name="Content Placeholder 7"/>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8A51C79B-499A-441F-A748-C594729F98B8}" type="slidenum">
              <a:rPr lang="en-US"/>
              <a:pPr>
                <a:defRPr/>
              </a:pPr>
              <a:t>45</a:t>
            </a:fld>
            <a:endParaRPr lang="en-US"/>
          </a:p>
        </p:txBody>
      </p:sp>
    </p:spTree>
    <p:extLst>
      <p:ext uri="{BB962C8B-B14F-4D97-AF65-F5344CB8AC3E}">
        <p14:creationId xmlns:p14="http://schemas.microsoft.com/office/powerpoint/2010/main" val="267915257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FCBF69B9-7655-6D4C-92FA-AE7584E89D63}"/>
                                            </p:graphicEl>
                                          </p:spTgt>
                                        </p:tgtEl>
                                        <p:attrNameLst>
                                          <p:attrName>style.visibility</p:attrName>
                                        </p:attrNameLst>
                                      </p:cBhvr>
                                      <p:to>
                                        <p:strVal val="visible"/>
                                      </p:to>
                                    </p:set>
                                    <p:animEffect transition="in" filter="wipe(down)">
                                      <p:cBhvr>
                                        <p:cTn id="7" dur="500"/>
                                        <p:tgtEl>
                                          <p:spTgt spid="8">
                                            <p:graphicEl>
                                              <a:dgm id="{FCBF69B9-7655-6D4C-92FA-AE7584E89D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0902CA24-F7DB-2341-9A0F-24D55D9BF685}"/>
                                            </p:graphicEl>
                                          </p:spTgt>
                                        </p:tgtEl>
                                        <p:attrNameLst>
                                          <p:attrName>style.visibility</p:attrName>
                                        </p:attrNameLst>
                                      </p:cBhvr>
                                      <p:to>
                                        <p:strVal val="visible"/>
                                      </p:to>
                                    </p:set>
                                    <p:animEffect transition="in" filter="wipe(down)">
                                      <p:cBhvr>
                                        <p:cTn id="12" dur="500"/>
                                        <p:tgtEl>
                                          <p:spTgt spid="8">
                                            <p:graphicEl>
                                              <a:dgm id="{0902CA24-F7DB-2341-9A0F-24D55D9BF68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029CC044-8FE9-C240-99AD-499B675E446E}"/>
                                            </p:graphicEl>
                                          </p:spTgt>
                                        </p:tgtEl>
                                        <p:attrNameLst>
                                          <p:attrName>style.visibility</p:attrName>
                                        </p:attrNameLst>
                                      </p:cBhvr>
                                      <p:to>
                                        <p:strVal val="visible"/>
                                      </p:to>
                                    </p:set>
                                    <p:animEffect transition="in" filter="wipe(down)">
                                      <p:cBhvr>
                                        <p:cTn id="17" dur="500"/>
                                        <p:tgtEl>
                                          <p:spTgt spid="8">
                                            <p:graphicEl>
                                              <a:dgm id="{029CC044-8FE9-C240-99AD-499B675E446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dgm id="{DF8D7BC0-AFC6-544B-A066-203BA5EBD49F}"/>
                                            </p:graphicEl>
                                          </p:spTgt>
                                        </p:tgtEl>
                                        <p:attrNameLst>
                                          <p:attrName>style.visibility</p:attrName>
                                        </p:attrNameLst>
                                      </p:cBhvr>
                                      <p:to>
                                        <p:strVal val="visible"/>
                                      </p:to>
                                    </p:set>
                                    <p:animEffect transition="in" filter="wipe(down)">
                                      <p:cBhvr>
                                        <p:cTn id="22" dur="500"/>
                                        <p:tgtEl>
                                          <p:spTgt spid="8">
                                            <p:graphicEl>
                                              <a:dgm id="{DF8D7BC0-AFC6-544B-A066-203BA5EBD4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470" y="211015"/>
            <a:ext cx="9144000" cy="1143000"/>
          </a:xfrm>
        </p:spPr>
        <p:txBody>
          <a:bodyPr rtlCol="0">
            <a:normAutofit fontScale="90000"/>
          </a:bodyPr>
          <a:lstStyle/>
          <a:p>
            <a:pPr>
              <a:defRPr/>
            </a:pPr>
            <a:r>
              <a:rPr lang="en-US" dirty="0" smtClean="0">
                <a:solidFill>
                  <a:srgbClr val="000000"/>
                </a:solidFill>
                <a:cs typeface="Calibri"/>
              </a:rPr>
              <a:t>11/7: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A8EB00E4-67BD-40C5-B9F2-9468AD04D050}" type="slidenum">
              <a:rPr lang="en-US"/>
              <a:pPr>
                <a:defRPr/>
              </a:pPr>
              <a:t>46</a:t>
            </a:fld>
            <a:endParaRPr lang="en-US"/>
          </a:p>
        </p:txBody>
      </p:sp>
    </p:spTree>
    <p:extLst>
      <p:ext uri="{BB962C8B-B14F-4D97-AF65-F5344CB8AC3E}">
        <p14:creationId xmlns:p14="http://schemas.microsoft.com/office/powerpoint/2010/main" val="229886676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EE609A8-A541-D148-BD28-36AA99E5CEF2}"/>
                                            </p:graphicEl>
                                          </p:spTgt>
                                        </p:tgtEl>
                                        <p:attrNameLst>
                                          <p:attrName>style.visibility</p:attrName>
                                        </p:attrNameLst>
                                      </p:cBhvr>
                                      <p:to>
                                        <p:strVal val="visible"/>
                                      </p:to>
                                    </p:set>
                                    <p:animEffect transition="in" filter="wipe(down)">
                                      <p:cBhvr>
                                        <p:cTn id="7" dur="500"/>
                                        <p:tgtEl>
                                          <p:spTgt spid="7">
                                            <p:graphicEl>
                                              <a:dgm id="{2EE609A8-A541-D148-BD28-36AA99E5CE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587" y="211015"/>
            <a:ext cx="9144000" cy="1143000"/>
          </a:xfrm>
        </p:spPr>
        <p:txBody>
          <a:bodyPr rtlCol="0">
            <a:normAutofit fontScale="90000"/>
          </a:bodyPr>
          <a:lstStyle/>
          <a:p>
            <a:pPr>
              <a:defRPr/>
            </a:pPr>
            <a:r>
              <a:rPr lang="en-US" dirty="0" smtClean="0">
                <a:solidFill>
                  <a:srgbClr val="000000"/>
                </a:solidFill>
                <a:cs typeface="Calibri"/>
              </a:rPr>
              <a:t>11/8: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86444386"/>
              </p:ext>
            </p:extLst>
          </p:nvPr>
        </p:nvGraphicFramePr>
        <p:xfrm>
          <a:off x="1981200" y="161426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3A996676-FB5F-4D83-A8F5-E0862B494F74}" type="slidenum">
              <a:rPr lang="en-US"/>
              <a:pPr>
                <a:defRPr/>
              </a:pPr>
              <a:t>47</a:t>
            </a:fld>
            <a:endParaRPr lang="en-US"/>
          </a:p>
        </p:txBody>
      </p:sp>
      <p:sp>
        <p:nvSpPr>
          <p:cNvPr id="68615" name="TextBox 7"/>
          <p:cNvSpPr txBox="1">
            <a:spLocks noChangeArrowheads="1"/>
          </p:cNvSpPr>
          <p:nvPr/>
        </p:nvSpPr>
        <p:spPr bwMode="auto">
          <a:xfrm>
            <a:off x="4613032" y="1908322"/>
            <a:ext cx="3319463" cy="446088"/>
          </a:xfrm>
          <a:prstGeom prst="rect">
            <a:avLst/>
          </a:prstGeom>
          <a:noFill/>
          <a:ln w="9525">
            <a:noFill/>
            <a:miter lim="800000"/>
            <a:headEnd/>
            <a:tailEnd/>
          </a:ln>
        </p:spPr>
        <p:txBody>
          <a:bodyPr wrap="none">
            <a:spAutoFit/>
          </a:bodyPr>
          <a:lstStyle/>
          <a:p>
            <a:r>
              <a:rPr lang="en-US" sz="2300" b="1" dirty="0"/>
              <a:t>During Filling Nomination</a:t>
            </a:r>
          </a:p>
        </p:txBody>
      </p:sp>
    </p:spTree>
    <p:extLst>
      <p:ext uri="{BB962C8B-B14F-4D97-AF65-F5344CB8AC3E}">
        <p14:creationId xmlns:p14="http://schemas.microsoft.com/office/powerpoint/2010/main" val="54402017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F285CB4-5CCA-604D-BC02-730981257775}"/>
                                            </p:graphicEl>
                                          </p:spTgt>
                                        </p:tgtEl>
                                        <p:attrNameLst>
                                          <p:attrName>style.visibility</p:attrName>
                                        </p:attrNameLst>
                                      </p:cBhvr>
                                      <p:to>
                                        <p:strVal val="visible"/>
                                      </p:to>
                                    </p:set>
                                    <p:animEffect transition="in" filter="wipe(down)">
                                      <p:cBhvr>
                                        <p:cTn id="7" dur="500"/>
                                        <p:tgtEl>
                                          <p:spTgt spid="7">
                                            <p:graphicEl>
                                              <a:dgm id="{FF285CB4-5CCA-604D-BC02-73098125777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F332B970-605D-654E-B54B-D5F7A282C3C8}"/>
                                            </p:graphicEl>
                                          </p:spTgt>
                                        </p:tgtEl>
                                        <p:attrNameLst>
                                          <p:attrName>style.visibility</p:attrName>
                                        </p:attrNameLst>
                                      </p:cBhvr>
                                      <p:to>
                                        <p:strVal val="visible"/>
                                      </p:to>
                                    </p:set>
                                    <p:animEffect transition="in" filter="wipe(down)">
                                      <p:cBhvr>
                                        <p:cTn id="10" dur="500"/>
                                        <p:tgtEl>
                                          <p:spTgt spid="7">
                                            <p:graphicEl>
                                              <a:dgm id="{F332B970-605D-654E-B54B-D5F7A282C3C8}"/>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906E61F4-3EE6-B345-B051-815438B016DD}"/>
                                            </p:graphicEl>
                                          </p:spTgt>
                                        </p:tgtEl>
                                        <p:attrNameLst>
                                          <p:attrName>style.visibility</p:attrName>
                                        </p:attrNameLst>
                                      </p:cBhvr>
                                      <p:to>
                                        <p:strVal val="visible"/>
                                      </p:to>
                                    </p:set>
                                    <p:animEffect transition="in" filter="wipe(down)">
                                      <p:cBhvr>
                                        <p:cTn id="13" dur="500"/>
                                        <p:tgtEl>
                                          <p:spTgt spid="7">
                                            <p:graphicEl>
                                              <a:dgm id="{906E61F4-3EE6-B345-B051-815438B016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rtlCol="0">
            <a:normAutofit fontScale="90000"/>
          </a:bodyPr>
          <a:lstStyle/>
          <a:p>
            <a:pPr>
              <a:defRPr/>
            </a:pPr>
            <a:r>
              <a:rPr lang="en-US" dirty="0" smtClean="0">
                <a:solidFill>
                  <a:srgbClr val="000000"/>
                </a:solidFill>
                <a:cs typeface="Calibri"/>
              </a:rPr>
              <a:t>11/9: </a:t>
            </a:r>
            <a:r>
              <a:rPr lang="en-US" dirty="0">
                <a:solidFill>
                  <a:srgbClr val="000000"/>
                </a:solidFill>
                <a:cs typeface="Calibri"/>
              </a:rPr>
              <a:t>Model Code of Conduct for Use of Official Vehicles</a:t>
            </a:r>
            <a:endParaRPr lang="en-US" dirty="0"/>
          </a:p>
        </p:txBody>
      </p:sp>
      <p:graphicFrame>
        <p:nvGraphicFramePr>
          <p:cNvPr id="7" name="Content Placeholder 6"/>
          <p:cNvGraphicFramePr>
            <a:graphicFrameLocks noGrp="1"/>
          </p:cNvGraphicFramePr>
          <p:nvPr>
            <p:ph idx="1"/>
            <p:extLst/>
          </p:nvPr>
        </p:nvGraphicFramePr>
        <p:xfrm>
          <a:off x="1680979" y="1455430"/>
          <a:ext cx="8862152" cy="490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F7AECDC4-F497-4B6B-AEDC-95CB1E9B65B8}" type="slidenum">
              <a:rPr lang="en-US"/>
              <a:pPr>
                <a:defRPr/>
              </a:pPr>
              <a:t>48</a:t>
            </a:fld>
            <a:endParaRPr lang="en-US"/>
          </a:p>
        </p:txBody>
      </p:sp>
      <p:sp>
        <p:nvSpPr>
          <p:cNvPr id="69639" name="TextBox 7"/>
          <p:cNvSpPr txBox="1">
            <a:spLocks noChangeArrowheads="1"/>
          </p:cNvSpPr>
          <p:nvPr/>
        </p:nvSpPr>
        <p:spPr bwMode="auto">
          <a:xfrm>
            <a:off x="5067300" y="1189038"/>
            <a:ext cx="2476500" cy="400050"/>
          </a:xfrm>
          <a:prstGeom prst="rect">
            <a:avLst/>
          </a:prstGeom>
          <a:noFill/>
          <a:ln w="9525">
            <a:noFill/>
            <a:miter lim="800000"/>
            <a:headEnd/>
            <a:tailEnd/>
          </a:ln>
        </p:spPr>
        <p:txBody>
          <a:bodyPr wrap="none">
            <a:spAutoFit/>
          </a:bodyPr>
          <a:lstStyle/>
          <a:p>
            <a:r>
              <a:rPr lang="en-US" sz="2000" b="1"/>
              <a:t>During Electioneering</a:t>
            </a:r>
          </a:p>
        </p:txBody>
      </p:sp>
    </p:spTree>
    <p:extLst>
      <p:ext uri="{BB962C8B-B14F-4D97-AF65-F5344CB8AC3E}">
        <p14:creationId xmlns:p14="http://schemas.microsoft.com/office/powerpoint/2010/main" val="169380542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4C4BD71-EC26-1040-8304-4037AC38004F}"/>
                                            </p:graphicEl>
                                          </p:spTgt>
                                        </p:tgtEl>
                                        <p:attrNameLst>
                                          <p:attrName>style.visibility</p:attrName>
                                        </p:attrNameLst>
                                      </p:cBhvr>
                                      <p:to>
                                        <p:strVal val="visible"/>
                                      </p:to>
                                    </p:set>
                                    <p:animEffect transition="in" filter="wipe(down)">
                                      <p:cBhvr>
                                        <p:cTn id="7" dur="500"/>
                                        <p:tgtEl>
                                          <p:spTgt spid="7">
                                            <p:graphicEl>
                                              <a:dgm id="{24C4BD71-EC26-1040-8304-4037AC38004F}"/>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395F612C-4CC1-8B44-A469-6C098573CE84}"/>
                                            </p:graphicEl>
                                          </p:spTgt>
                                        </p:tgtEl>
                                        <p:attrNameLst>
                                          <p:attrName>style.visibility</p:attrName>
                                        </p:attrNameLst>
                                      </p:cBhvr>
                                      <p:to>
                                        <p:strVal val="visible"/>
                                      </p:to>
                                    </p:set>
                                    <p:animEffect transition="in" filter="wipe(down)">
                                      <p:cBhvr>
                                        <p:cTn id="10" dur="500"/>
                                        <p:tgtEl>
                                          <p:spTgt spid="7">
                                            <p:graphicEl>
                                              <a:dgm id="{395F612C-4CC1-8B44-A469-6C098573CE84}"/>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6C7AC848-4A0B-3144-A349-EC619CA44659}"/>
                                            </p:graphicEl>
                                          </p:spTgt>
                                        </p:tgtEl>
                                        <p:attrNameLst>
                                          <p:attrName>style.visibility</p:attrName>
                                        </p:attrNameLst>
                                      </p:cBhvr>
                                      <p:to>
                                        <p:strVal val="visible"/>
                                      </p:to>
                                    </p:set>
                                    <p:animEffect transition="in" filter="wipe(down)">
                                      <p:cBhvr>
                                        <p:cTn id="13" dur="500"/>
                                        <p:tgtEl>
                                          <p:spTgt spid="7">
                                            <p:graphicEl>
                                              <a:dgm id="{6C7AC848-4A0B-3144-A349-EC619CA4465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AEE852AD-FC15-DB47-AC64-810AA94E916F}"/>
                                            </p:graphicEl>
                                          </p:spTgt>
                                        </p:tgtEl>
                                        <p:attrNameLst>
                                          <p:attrName>style.visibility</p:attrName>
                                        </p:attrNameLst>
                                      </p:cBhvr>
                                      <p:to>
                                        <p:strVal val="visible"/>
                                      </p:to>
                                    </p:set>
                                    <p:animEffect transition="in" filter="wipe(down)">
                                      <p:cBhvr>
                                        <p:cTn id="18" dur="500"/>
                                        <p:tgtEl>
                                          <p:spTgt spid="7">
                                            <p:graphicEl>
                                              <a:dgm id="{AEE852AD-FC15-DB47-AC64-810AA94E916F}"/>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CF9011AD-B0D2-5E40-8D43-6606637EE621}"/>
                                            </p:graphicEl>
                                          </p:spTgt>
                                        </p:tgtEl>
                                        <p:attrNameLst>
                                          <p:attrName>style.visibility</p:attrName>
                                        </p:attrNameLst>
                                      </p:cBhvr>
                                      <p:to>
                                        <p:strVal val="visible"/>
                                      </p:to>
                                    </p:set>
                                    <p:animEffect transition="in" filter="wipe(down)">
                                      <p:cBhvr>
                                        <p:cTn id="21" dur="500"/>
                                        <p:tgtEl>
                                          <p:spTgt spid="7">
                                            <p:graphicEl>
                                              <a:dgm id="{CF9011AD-B0D2-5E40-8D43-6606637EE62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0532212C-5298-8742-9C9F-E0BAFF03E997}"/>
                                            </p:graphicEl>
                                          </p:spTgt>
                                        </p:tgtEl>
                                        <p:attrNameLst>
                                          <p:attrName>style.visibility</p:attrName>
                                        </p:attrNameLst>
                                      </p:cBhvr>
                                      <p:to>
                                        <p:strVal val="visible"/>
                                      </p:to>
                                    </p:set>
                                    <p:animEffect transition="in" filter="wipe(down)">
                                      <p:cBhvr>
                                        <p:cTn id="26" dur="500"/>
                                        <p:tgtEl>
                                          <p:spTgt spid="7">
                                            <p:graphicEl>
                                              <a:dgm id="{0532212C-5298-8742-9C9F-E0BAFF03E997}"/>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67B76008-D241-AC4F-BC84-828AAA29D852}"/>
                                            </p:graphicEl>
                                          </p:spTgt>
                                        </p:tgtEl>
                                        <p:attrNameLst>
                                          <p:attrName>style.visibility</p:attrName>
                                        </p:attrNameLst>
                                      </p:cBhvr>
                                      <p:to>
                                        <p:strVal val="visible"/>
                                      </p:to>
                                    </p:set>
                                    <p:animEffect transition="in" filter="wipe(down)">
                                      <p:cBhvr>
                                        <p:cTn id="29" dur="500"/>
                                        <p:tgtEl>
                                          <p:spTgt spid="7">
                                            <p:graphicEl>
                                              <a:dgm id="{67B76008-D241-AC4F-BC84-828AAA29D85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graphicEl>
                                              <a:dgm id="{76EA89A2-99B5-4640-8156-77751117067C}"/>
                                            </p:graphicEl>
                                          </p:spTgt>
                                        </p:tgtEl>
                                        <p:attrNameLst>
                                          <p:attrName>style.visibility</p:attrName>
                                        </p:attrNameLst>
                                      </p:cBhvr>
                                      <p:to>
                                        <p:strVal val="visible"/>
                                      </p:to>
                                    </p:set>
                                    <p:animEffect transition="in" filter="wipe(down)">
                                      <p:cBhvr>
                                        <p:cTn id="34" dur="500"/>
                                        <p:tgtEl>
                                          <p:spTgt spid="7">
                                            <p:graphicEl>
                                              <a:dgm id="{76EA89A2-99B5-4640-8156-77751117067C}"/>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graphicEl>
                                              <a:dgm id="{C7851754-AB73-7246-B22B-E74A5A9DC1E7}"/>
                                            </p:graphicEl>
                                          </p:spTgt>
                                        </p:tgtEl>
                                        <p:attrNameLst>
                                          <p:attrName>style.visibility</p:attrName>
                                        </p:attrNameLst>
                                      </p:cBhvr>
                                      <p:to>
                                        <p:strVal val="visible"/>
                                      </p:to>
                                    </p:set>
                                    <p:animEffect transition="in" filter="wipe(down)">
                                      <p:cBhvr>
                                        <p:cTn id="37" dur="500"/>
                                        <p:tgtEl>
                                          <p:spTgt spid="7">
                                            <p:graphicEl>
                                              <a:dgm id="{C7851754-AB73-7246-B22B-E74A5A9DC1E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graphicEl>
                                              <a:dgm id="{FF89C618-85E4-DF45-A14B-FB189E746828}"/>
                                            </p:graphicEl>
                                          </p:spTgt>
                                        </p:tgtEl>
                                        <p:attrNameLst>
                                          <p:attrName>style.visibility</p:attrName>
                                        </p:attrNameLst>
                                      </p:cBhvr>
                                      <p:to>
                                        <p:strVal val="visible"/>
                                      </p:to>
                                    </p:set>
                                    <p:animEffect transition="in" filter="wipe(down)">
                                      <p:cBhvr>
                                        <p:cTn id="42" dur="500"/>
                                        <p:tgtEl>
                                          <p:spTgt spid="7">
                                            <p:graphicEl>
                                              <a:dgm id="{FF89C618-85E4-DF45-A14B-FB189E746828}"/>
                                            </p:graphic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graphicEl>
                                              <a:dgm id="{834CDD6A-EA0A-EA40-B504-5CFDE414ABEF}"/>
                                            </p:graphicEl>
                                          </p:spTgt>
                                        </p:tgtEl>
                                        <p:attrNameLst>
                                          <p:attrName>style.visibility</p:attrName>
                                        </p:attrNameLst>
                                      </p:cBhvr>
                                      <p:to>
                                        <p:strVal val="visible"/>
                                      </p:to>
                                    </p:set>
                                    <p:animEffect transition="in" filter="wipe(down)">
                                      <p:cBhvr>
                                        <p:cTn id="45" dur="500"/>
                                        <p:tgtEl>
                                          <p:spTgt spid="7">
                                            <p:graphicEl>
                                              <a:dgm id="{834CDD6A-EA0A-EA40-B504-5CFDE414ABE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graphicEl>
                                              <a:dgm id="{47B6BBE8-FF64-C844-8E64-A4288F3EE926}"/>
                                            </p:graphicEl>
                                          </p:spTgt>
                                        </p:tgtEl>
                                        <p:attrNameLst>
                                          <p:attrName>style.visibility</p:attrName>
                                        </p:attrNameLst>
                                      </p:cBhvr>
                                      <p:to>
                                        <p:strVal val="visible"/>
                                      </p:to>
                                    </p:set>
                                    <p:animEffect transition="in" filter="wipe(down)">
                                      <p:cBhvr>
                                        <p:cTn id="50" dur="500"/>
                                        <p:tgtEl>
                                          <p:spTgt spid="7">
                                            <p:graphicEl>
                                              <a:dgm id="{47B6BBE8-FF64-C844-8E64-A4288F3EE926}"/>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
                                            <p:graphicEl>
                                              <a:dgm id="{A5AF0B29-0EE1-914B-965B-2F4BD3C9D85A}"/>
                                            </p:graphicEl>
                                          </p:spTgt>
                                        </p:tgtEl>
                                        <p:attrNameLst>
                                          <p:attrName>style.visibility</p:attrName>
                                        </p:attrNameLst>
                                      </p:cBhvr>
                                      <p:to>
                                        <p:strVal val="visible"/>
                                      </p:to>
                                    </p:set>
                                    <p:animEffect transition="in" filter="wipe(down)">
                                      <p:cBhvr>
                                        <p:cTn id="53" dur="500"/>
                                        <p:tgtEl>
                                          <p:spTgt spid="7">
                                            <p:graphicEl>
                                              <a:dgm id="{A5AF0B29-0EE1-914B-965B-2F4BD3C9D8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097280" y="182880"/>
            <a:ext cx="10058400" cy="1016244"/>
          </a:xfrm>
          <a:solidFill>
            <a:schemeClr val="accent4">
              <a:lumMod val="60000"/>
              <a:lumOff val="40000"/>
            </a:schemeClr>
          </a:solidFill>
        </p:spPr>
        <p:txBody>
          <a:bodyPr>
            <a:noAutofit/>
          </a:bodyPr>
          <a:lstStyle/>
          <a:p>
            <a:pPr eaLnBrk="1" hangingPunct="1"/>
            <a:r>
              <a:rPr lang="en-US" sz="3600" b="1" dirty="0" smtClean="0">
                <a:solidFill>
                  <a:srgbClr val="C00000"/>
                </a:solidFill>
              </a:rPr>
              <a:t>11/10: </a:t>
            </a:r>
            <a:r>
              <a:rPr lang="en-US" sz="3600" b="1" dirty="0">
                <a:solidFill>
                  <a:srgbClr val="C00000"/>
                </a:solidFill>
              </a:rPr>
              <a:t>Model Code of Conduct for Use of Official Vehicles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2004504"/>
              </p:ext>
            </p:extLst>
          </p:nvPr>
        </p:nvGraphicFramePr>
        <p:xfrm>
          <a:off x="1450994" y="1600201"/>
          <a:ext cx="925898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3732" name="Date Placeholder 3"/>
          <p:cNvSpPr>
            <a:spLocks noGrp="1"/>
          </p:cNvSpPr>
          <p:nvPr>
            <p:ph type="dt"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EA9315-460C-4F5E-A3A7-93297A67D36F}" type="datetime1">
              <a:rPr lang="en-IN" smtClean="0">
                <a:solidFill>
                  <a:srgbClr val="898989"/>
                </a:solidFill>
              </a:rPr>
              <a:pPr fontAlgn="base">
                <a:spcBef>
                  <a:spcPct val="0"/>
                </a:spcBef>
                <a:spcAft>
                  <a:spcPct val="0"/>
                </a:spcAft>
                <a:defRPr/>
              </a:pPr>
              <a:t>06-12-2018</a:t>
            </a:fld>
            <a:endParaRPr lang="en-US" smtClean="0">
              <a:solidFill>
                <a:srgbClr val="898989"/>
              </a:solidFill>
            </a:endParaRPr>
          </a:p>
        </p:txBody>
      </p:sp>
      <p:sp>
        <p:nvSpPr>
          <p:cNvPr id="73733"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solidFill>
                  <a:srgbClr val="898989"/>
                </a:solidFill>
              </a:rPr>
              <a:t>Learning Module for RO/AROs</a:t>
            </a:r>
          </a:p>
        </p:txBody>
      </p:sp>
      <p:sp>
        <p:nvSpPr>
          <p:cNvPr id="73734" name="Slide Number Placeholder 5"/>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A68DBB4-EF30-4A06-BE8A-560E42EE325E}" type="slidenum">
              <a:rPr lang="en-US" smtClean="0">
                <a:solidFill>
                  <a:srgbClr val="898989"/>
                </a:solidFill>
              </a:rPr>
              <a:pPr fontAlgn="base">
                <a:spcBef>
                  <a:spcPct val="0"/>
                </a:spcBef>
                <a:spcAft>
                  <a:spcPct val="0"/>
                </a:spcAft>
                <a:defRPr/>
              </a:pPr>
              <a:t>49</a:t>
            </a:fld>
            <a:endParaRPr lang="en-US" smtClean="0">
              <a:solidFill>
                <a:srgbClr val="898989"/>
              </a:solidFill>
            </a:endParaRPr>
          </a:p>
        </p:txBody>
      </p:sp>
    </p:spTree>
    <p:extLst>
      <p:ext uri="{BB962C8B-B14F-4D97-AF65-F5344CB8AC3E}">
        <p14:creationId xmlns:p14="http://schemas.microsoft.com/office/powerpoint/2010/main" val="3401374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65118"/>
          </a:xfrm>
          <a:solidFill>
            <a:schemeClr val="accent4">
              <a:lumMod val="60000"/>
              <a:lumOff val="40000"/>
            </a:schemeClr>
          </a:solidFill>
        </p:spPr>
        <p:txBody>
          <a:bodyPr>
            <a:normAutofit/>
          </a:bodyPr>
          <a:lstStyle/>
          <a:p>
            <a:pPr algn="ctr"/>
            <a:r>
              <a:rPr lang="en-US" sz="3600" b="1" dirty="0">
                <a:solidFill>
                  <a:srgbClr val="C00000"/>
                </a:solidFill>
              </a:rPr>
              <a:t>2</a:t>
            </a:r>
            <a:r>
              <a:rPr lang="en-US" sz="3600" b="1" dirty="0" smtClean="0">
                <a:solidFill>
                  <a:srgbClr val="C00000"/>
                </a:solidFill>
              </a:rPr>
              <a:t>.Mechanism </a:t>
            </a:r>
            <a:r>
              <a:rPr lang="en-US" sz="3600" b="1" dirty="0">
                <a:solidFill>
                  <a:srgbClr val="C00000"/>
                </a:solidFill>
              </a:rPr>
              <a:t>of MCC</a:t>
            </a:r>
            <a:endParaRPr lang="en-IN" sz="3600" dirty="0">
              <a:solidFill>
                <a:srgbClr val="C00000"/>
              </a:solidFill>
            </a:endParaRPr>
          </a:p>
        </p:txBody>
      </p:sp>
      <p:sp>
        <p:nvSpPr>
          <p:cNvPr id="3" name="Content Placeholder 2"/>
          <p:cNvSpPr>
            <a:spLocks noGrp="1"/>
          </p:cNvSpPr>
          <p:nvPr>
            <p:ph idx="1"/>
          </p:nvPr>
        </p:nvSpPr>
        <p:spPr>
          <a:xfrm>
            <a:off x="1112209" y="1771090"/>
            <a:ext cx="10058400" cy="4247156"/>
          </a:xfrm>
        </p:spPr>
        <p:txBody>
          <a:bodyPr>
            <a:normAutofit/>
          </a:bodyPr>
          <a:lstStyle/>
          <a:p>
            <a:pPr algn="just">
              <a:buFont typeface="Wingdings" panose="05000000000000000000" pitchFamily="2" charset="2"/>
              <a:buChar char="§"/>
            </a:pPr>
            <a:r>
              <a:rPr lang="en-US" sz="2800" i="1" dirty="0"/>
              <a:t>Formation of a </a:t>
            </a:r>
            <a:r>
              <a:rPr lang="en-US" sz="2800" b="1" i="1" dirty="0"/>
              <a:t>Quick responsive team </a:t>
            </a:r>
            <a:r>
              <a:rPr lang="en-US" sz="2800" i="1" dirty="0"/>
              <a:t>under the leadership of a senior officer to look in to the matters of MCC.</a:t>
            </a:r>
          </a:p>
          <a:p>
            <a:pPr algn="just">
              <a:buFont typeface="Wingdings" panose="05000000000000000000" pitchFamily="2" charset="2"/>
              <a:buChar char="§"/>
            </a:pPr>
            <a:r>
              <a:rPr lang="en-US" sz="2800" b="1" i="1" dirty="0" err="1">
                <a:solidFill>
                  <a:srgbClr val="C00000"/>
                </a:solidFill>
              </a:rPr>
              <a:t>Suo</a:t>
            </a:r>
            <a:r>
              <a:rPr lang="en-US" sz="2800" b="1" i="1" dirty="0">
                <a:solidFill>
                  <a:srgbClr val="C00000"/>
                </a:solidFill>
              </a:rPr>
              <a:t> moto actions </a:t>
            </a:r>
            <a:r>
              <a:rPr lang="en-US" sz="2800" i="1" dirty="0"/>
              <a:t>will also have to be initiated  in case/s of violation of MCC.</a:t>
            </a:r>
          </a:p>
          <a:p>
            <a:pPr algn="just">
              <a:buFont typeface="Wingdings" panose="05000000000000000000" pitchFamily="2" charset="2"/>
              <a:buChar char="§"/>
            </a:pPr>
            <a:r>
              <a:rPr lang="en-US" sz="2800" b="1" dirty="0"/>
              <a:t>Videography </a:t>
            </a:r>
            <a:r>
              <a:rPr lang="en-US" sz="2800" dirty="0"/>
              <a:t>to be made for every action taken by the MCC team</a:t>
            </a:r>
          </a:p>
          <a:p>
            <a:pPr algn="just">
              <a:buFont typeface="Wingdings" panose="05000000000000000000" pitchFamily="2" charset="2"/>
              <a:buChar char="§"/>
            </a:pPr>
            <a:r>
              <a:rPr lang="en-US" sz="2800" b="1" dirty="0"/>
              <a:t>Close liaison to be maintained with Expenditure Monitoring cell </a:t>
            </a:r>
            <a:r>
              <a:rPr lang="en-US" sz="2800" dirty="0"/>
              <a:t>for monitoring  election expenses by the candidates</a:t>
            </a:r>
          </a:p>
          <a:p>
            <a:pPr algn="just">
              <a:buFont typeface="Wingdings" panose="05000000000000000000" pitchFamily="2" charset="2"/>
              <a:buChar char="§"/>
            </a:pPr>
            <a:r>
              <a:rPr lang="en-US" sz="2800" b="1" dirty="0"/>
              <a:t>Daily reports </a:t>
            </a:r>
            <a:r>
              <a:rPr lang="en-US" sz="2800" dirty="0"/>
              <a:t>to be made in prescribed format</a:t>
            </a:r>
          </a:p>
          <a:p>
            <a:pPr algn="just">
              <a:buFont typeface="Wingdings" panose="05000000000000000000" pitchFamily="2" charset="2"/>
              <a:buChar char="§"/>
            </a:pPr>
            <a:endParaRPr lang="en-US" sz="2800" i="1" dirty="0"/>
          </a:p>
          <a:p>
            <a:pPr>
              <a:buFont typeface="Wingdings" panose="05000000000000000000" pitchFamily="2" charset="2"/>
              <a:buChar char="§"/>
            </a:pPr>
            <a:endParaRPr lang="en-IN" sz="2800" dirty="0"/>
          </a:p>
        </p:txBody>
      </p:sp>
    </p:spTree>
    <p:extLst>
      <p:ext uri="{BB962C8B-B14F-4D97-AF65-F5344CB8AC3E}">
        <p14:creationId xmlns:p14="http://schemas.microsoft.com/office/powerpoint/2010/main" val="2468827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154083" y="330590"/>
            <a:ext cx="10058400" cy="865163"/>
          </a:xfrm>
        </p:spPr>
        <p:txBody>
          <a:bodyPr/>
          <a:lstStyle/>
          <a:p>
            <a:pPr eaLnBrk="1" hangingPunct="1"/>
            <a:r>
              <a:rPr lang="en-US" sz="3200" dirty="0" smtClean="0">
                <a:solidFill>
                  <a:srgbClr val="000000"/>
                </a:solidFill>
              </a:rPr>
              <a:t>11/11: </a:t>
            </a:r>
            <a:r>
              <a:rPr lang="en-US" sz="3200" dirty="0">
                <a:solidFill>
                  <a:srgbClr val="000000"/>
                </a:solidFill>
              </a:rPr>
              <a:t>Model Code of Conduct for Use of Official Vehicles</a:t>
            </a:r>
            <a:endParaRPr lang="en-US" sz="3200" dirty="0"/>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4756" name="Date Placeholder 3"/>
          <p:cNvSpPr>
            <a:spLocks noGrp="1"/>
          </p:cNvSpPr>
          <p:nvPr>
            <p:ph type="dt"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6EE93F7-7BED-4F7E-AE2D-BD73F955C722}" type="datetime1">
              <a:rPr lang="en-IN" smtClean="0">
                <a:solidFill>
                  <a:srgbClr val="898989"/>
                </a:solidFill>
              </a:rPr>
              <a:pPr fontAlgn="base">
                <a:spcBef>
                  <a:spcPct val="0"/>
                </a:spcBef>
                <a:spcAft>
                  <a:spcPct val="0"/>
                </a:spcAft>
                <a:defRPr/>
              </a:pPr>
              <a:t>06-12-2018</a:t>
            </a:fld>
            <a:endParaRPr lang="en-US" smtClean="0">
              <a:solidFill>
                <a:srgbClr val="898989"/>
              </a:solidFill>
            </a:endParaRPr>
          </a:p>
        </p:txBody>
      </p:sp>
      <p:sp>
        <p:nvSpPr>
          <p:cNvPr id="74757"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solidFill>
                  <a:srgbClr val="898989"/>
                </a:solidFill>
              </a:rPr>
              <a:t>Learning Module for RO/AROs</a:t>
            </a:r>
          </a:p>
        </p:txBody>
      </p:sp>
      <p:sp>
        <p:nvSpPr>
          <p:cNvPr id="74758" name="Slide Number Placeholder 5"/>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BE2EE21-C8CC-4C58-82B5-4D06829A0FED}" type="slidenum">
              <a:rPr lang="en-US" smtClean="0">
                <a:solidFill>
                  <a:srgbClr val="898989"/>
                </a:solidFill>
              </a:rPr>
              <a:pPr fontAlgn="base">
                <a:spcBef>
                  <a:spcPct val="0"/>
                </a:spcBef>
                <a:spcAft>
                  <a:spcPct val="0"/>
                </a:spcAft>
                <a:defRPr/>
              </a:pPr>
              <a:t>50</a:t>
            </a:fld>
            <a:endParaRPr lang="en-US" smtClean="0">
              <a:solidFill>
                <a:srgbClr val="898989"/>
              </a:solidFill>
            </a:endParaRPr>
          </a:p>
        </p:txBody>
      </p:sp>
    </p:spTree>
    <p:extLst>
      <p:ext uri="{BB962C8B-B14F-4D97-AF65-F5344CB8AC3E}">
        <p14:creationId xmlns:p14="http://schemas.microsoft.com/office/powerpoint/2010/main" val="2003566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463040" y="211015"/>
            <a:ext cx="10058400" cy="740339"/>
          </a:xfrm>
          <a:solidFill>
            <a:schemeClr val="accent4">
              <a:lumMod val="60000"/>
              <a:lumOff val="40000"/>
            </a:schemeClr>
          </a:solidFill>
        </p:spPr>
        <p:txBody>
          <a:bodyPr/>
          <a:lstStyle/>
          <a:p>
            <a:pPr eaLnBrk="1" hangingPunct="1"/>
            <a:r>
              <a:rPr lang="en-US" sz="3200" b="1" dirty="0" smtClean="0">
                <a:solidFill>
                  <a:srgbClr val="C00000"/>
                </a:solidFill>
              </a:rPr>
              <a:t>11/12: </a:t>
            </a:r>
            <a:r>
              <a:rPr lang="en-US" sz="3200" b="1" dirty="0">
                <a:solidFill>
                  <a:srgbClr val="C00000"/>
                </a:solidFill>
              </a:rPr>
              <a:t>Model Code of Conduct for Use of Official Vehicles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76439658"/>
              </p:ext>
            </p:extLst>
          </p:nvPr>
        </p:nvGraphicFramePr>
        <p:xfrm>
          <a:off x="1981200" y="1600201"/>
          <a:ext cx="909710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5780" name="Date Placeholder 3"/>
          <p:cNvSpPr>
            <a:spLocks noGrp="1"/>
          </p:cNvSpPr>
          <p:nvPr>
            <p:ph type="dt"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C515488-9A08-470D-9662-58D30F7AC829}" type="datetime1">
              <a:rPr lang="en-IN" smtClean="0">
                <a:solidFill>
                  <a:srgbClr val="898989"/>
                </a:solidFill>
              </a:rPr>
              <a:pPr fontAlgn="base">
                <a:spcBef>
                  <a:spcPct val="0"/>
                </a:spcBef>
                <a:spcAft>
                  <a:spcPct val="0"/>
                </a:spcAft>
                <a:defRPr/>
              </a:pPr>
              <a:t>06-12-2018</a:t>
            </a:fld>
            <a:endParaRPr lang="en-US" smtClean="0">
              <a:solidFill>
                <a:srgbClr val="898989"/>
              </a:solidFill>
            </a:endParaRPr>
          </a:p>
        </p:txBody>
      </p:sp>
      <p:sp>
        <p:nvSpPr>
          <p:cNvPr id="75781"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solidFill>
                  <a:srgbClr val="898989"/>
                </a:solidFill>
              </a:rPr>
              <a:t>Learning Module for RO/AROs</a:t>
            </a:r>
          </a:p>
        </p:txBody>
      </p:sp>
      <p:sp>
        <p:nvSpPr>
          <p:cNvPr id="75782" name="Slide Number Placeholder 5"/>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6960CA9-2A57-42BE-9232-DAB7E0DD4F33}" type="slidenum">
              <a:rPr lang="en-US" smtClean="0">
                <a:solidFill>
                  <a:srgbClr val="898989"/>
                </a:solidFill>
              </a:rPr>
              <a:pPr fontAlgn="base">
                <a:spcBef>
                  <a:spcPct val="0"/>
                </a:spcBef>
                <a:spcAft>
                  <a:spcPct val="0"/>
                </a:spcAft>
                <a:defRPr/>
              </a:pPr>
              <a:t>51</a:t>
            </a:fld>
            <a:endParaRPr lang="en-US" smtClean="0">
              <a:solidFill>
                <a:srgbClr val="898989"/>
              </a:solidFill>
            </a:endParaRPr>
          </a:p>
        </p:txBody>
      </p:sp>
    </p:spTree>
    <p:extLst>
      <p:ext uri="{BB962C8B-B14F-4D97-AF65-F5344CB8AC3E}">
        <p14:creationId xmlns:p14="http://schemas.microsoft.com/office/powerpoint/2010/main" val="21830374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23" y="264795"/>
            <a:ext cx="10170942" cy="1143000"/>
          </a:xfrm>
          <a:solidFill>
            <a:schemeClr val="bg2"/>
          </a:solidFill>
        </p:spPr>
        <p:txBody>
          <a:bodyPr rtlCol="0">
            <a:normAutofit fontScale="90000"/>
          </a:bodyPr>
          <a:lstStyle/>
          <a:p>
            <a:pPr>
              <a:defRPr/>
            </a:pPr>
            <a:r>
              <a:rPr lang="en-US" dirty="0" smtClean="0">
                <a:solidFill>
                  <a:srgbClr val="C00000"/>
                </a:solidFill>
                <a:cs typeface="Calibri"/>
              </a:rPr>
              <a:t>11/13: </a:t>
            </a:r>
            <a:r>
              <a:rPr lang="en-US" dirty="0">
                <a:solidFill>
                  <a:srgbClr val="C00000"/>
                </a:solidFill>
                <a:cs typeface="Calibri"/>
              </a:rPr>
              <a:t>Model Code of Conduct for Use of Official Vehicles</a:t>
            </a:r>
            <a:endParaRPr lang="en-US"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69449873"/>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FDD2A080-C637-4987-B054-23794D3DB22D}" type="slidenum">
              <a:rPr lang="en-US"/>
              <a:pPr>
                <a:defRPr/>
              </a:pPr>
              <a:t>52</a:t>
            </a:fld>
            <a:endParaRPr lang="en-US"/>
          </a:p>
        </p:txBody>
      </p:sp>
    </p:spTree>
    <p:extLst>
      <p:ext uri="{BB962C8B-B14F-4D97-AF65-F5344CB8AC3E}">
        <p14:creationId xmlns:p14="http://schemas.microsoft.com/office/powerpoint/2010/main" val="139503219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B36DA0EB-13AC-2C4F-9387-09B94FD7A1CC}"/>
                                            </p:graphicEl>
                                          </p:spTgt>
                                        </p:tgtEl>
                                        <p:attrNameLst>
                                          <p:attrName>style.visibility</p:attrName>
                                        </p:attrNameLst>
                                      </p:cBhvr>
                                      <p:to>
                                        <p:strVal val="visible"/>
                                      </p:to>
                                    </p:set>
                                    <p:animEffect transition="in" filter="wipe(down)">
                                      <p:cBhvr>
                                        <p:cTn id="7" dur="500"/>
                                        <p:tgtEl>
                                          <p:spTgt spid="7">
                                            <p:graphicEl>
                                              <a:dgm id="{B36DA0EB-13AC-2C4F-9387-09B94FD7A1C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40599097-BC33-8145-AB4D-8026110708A8}"/>
                                            </p:graphicEl>
                                          </p:spTgt>
                                        </p:tgtEl>
                                        <p:attrNameLst>
                                          <p:attrName>style.visibility</p:attrName>
                                        </p:attrNameLst>
                                      </p:cBhvr>
                                      <p:to>
                                        <p:strVal val="visible"/>
                                      </p:to>
                                    </p:set>
                                    <p:animEffect transition="in" filter="wipe(down)">
                                      <p:cBhvr>
                                        <p:cTn id="12" dur="500"/>
                                        <p:tgtEl>
                                          <p:spTgt spid="7">
                                            <p:graphicEl>
                                              <a:dgm id="{40599097-BC33-8145-AB4D-8026110708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rtlCol="0">
            <a:normAutofit fontScale="90000"/>
          </a:bodyPr>
          <a:lstStyle/>
          <a:p>
            <a:pPr>
              <a:defRPr/>
            </a:pPr>
            <a:r>
              <a:rPr lang="en-US" dirty="0" smtClean="0">
                <a:solidFill>
                  <a:srgbClr val="000000"/>
                </a:solidFill>
                <a:cs typeface="Calibri"/>
              </a:rPr>
              <a:t>11/14: </a:t>
            </a:r>
            <a:r>
              <a:rPr lang="en-US" dirty="0">
                <a:solidFill>
                  <a:srgbClr val="000000"/>
                </a:solidFill>
                <a:cs typeface="Calibri"/>
              </a:rPr>
              <a:t>Model Code of Conduct for Use of Official Vehicles</a:t>
            </a:r>
            <a:endParaRPr lang="en-US" dirty="0"/>
          </a:p>
        </p:txBody>
      </p:sp>
      <p:graphicFrame>
        <p:nvGraphicFramePr>
          <p:cNvPr id="8" name="Content Placeholder 7"/>
          <p:cNvGraphicFramePr>
            <a:graphicFrameLocks noGrp="1"/>
          </p:cNvGraphicFramePr>
          <p:nvPr>
            <p:ph idx="1"/>
          </p:nvPr>
        </p:nvGraphicFramePr>
        <p:xfrm>
          <a:off x="1524000" y="1600201"/>
          <a:ext cx="91440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D1790EDF-A1CB-4750-93F0-143A760CDEE6}" type="slidenum">
              <a:rPr lang="en-US"/>
              <a:pPr>
                <a:defRPr/>
              </a:pPr>
              <a:t>53</a:t>
            </a:fld>
            <a:endParaRPr lang="en-US"/>
          </a:p>
        </p:txBody>
      </p:sp>
      <p:sp>
        <p:nvSpPr>
          <p:cNvPr id="75783" name="TextBox 8"/>
          <p:cNvSpPr txBox="1">
            <a:spLocks noChangeArrowheads="1"/>
          </p:cNvSpPr>
          <p:nvPr/>
        </p:nvSpPr>
        <p:spPr bwMode="auto">
          <a:xfrm>
            <a:off x="5486400" y="1465263"/>
            <a:ext cx="1498600" cy="368300"/>
          </a:xfrm>
          <a:prstGeom prst="rect">
            <a:avLst/>
          </a:prstGeom>
          <a:noFill/>
          <a:ln w="9525">
            <a:noFill/>
            <a:miter lim="800000"/>
            <a:headEnd/>
            <a:tailEnd/>
          </a:ln>
        </p:spPr>
        <p:txBody>
          <a:bodyPr wrap="none">
            <a:spAutoFit/>
          </a:bodyPr>
          <a:lstStyle/>
          <a:p>
            <a:r>
              <a:rPr lang="en-US" b="1"/>
              <a:t>DURING POLL</a:t>
            </a:r>
          </a:p>
        </p:txBody>
      </p:sp>
    </p:spTree>
    <p:extLst>
      <p:ext uri="{BB962C8B-B14F-4D97-AF65-F5344CB8AC3E}">
        <p14:creationId xmlns:p14="http://schemas.microsoft.com/office/powerpoint/2010/main" val="170825717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9E3071FB-36FB-8A4A-8100-146D9E06C0E0}"/>
                                            </p:graphicEl>
                                          </p:spTgt>
                                        </p:tgtEl>
                                        <p:attrNameLst>
                                          <p:attrName>style.visibility</p:attrName>
                                        </p:attrNameLst>
                                      </p:cBhvr>
                                      <p:to>
                                        <p:strVal val="visible"/>
                                      </p:to>
                                    </p:set>
                                    <p:animEffect transition="in" filter="wipe(down)">
                                      <p:cBhvr>
                                        <p:cTn id="7" dur="500"/>
                                        <p:tgtEl>
                                          <p:spTgt spid="8">
                                            <p:graphicEl>
                                              <a:dgm id="{9E3071FB-36FB-8A4A-8100-146D9E06C0E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dgm id="{0A9A7A52-F72C-444E-BCF8-11195C632D40}"/>
                                            </p:graphicEl>
                                          </p:spTgt>
                                        </p:tgtEl>
                                        <p:attrNameLst>
                                          <p:attrName>style.visibility</p:attrName>
                                        </p:attrNameLst>
                                      </p:cBhvr>
                                      <p:to>
                                        <p:strVal val="visible"/>
                                      </p:to>
                                    </p:set>
                                    <p:animEffect transition="in" filter="wipe(down)">
                                      <p:cBhvr>
                                        <p:cTn id="10" dur="500"/>
                                        <p:tgtEl>
                                          <p:spTgt spid="8">
                                            <p:graphicEl>
                                              <a:dgm id="{0A9A7A52-F72C-444E-BCF8-11195C632D4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graphicEl>
                                              <a:dgm id="{1A55C75D-CE70-D840-AF33-7B6A345619F6}"/>
                                            </p:graphicEl>
                                          </p:spTgt>
                                        </p:tgtEl>
                                        <p:attrNameLst>
                                          <p:attrName>style.visibility</p:attrName>
                                        </p:attrNameLst>
                                      </p:cBhvr>
                                      <p:to>
                                        <p:strVal val="visible"/>
                                      </p:to>
                                    </p:set>
                                    <p:animEffect transition="in" filter="wipe(down)">
                                      <p:cBhvr>
                                        <p:cTn id="13" dur="500"/>
                                        <p:tgtEl>
                                          <p:spTgt spid="8">
                                            <p:graphicEl>
                                              <a:dgm id="{1A55C75D-CE70-D840-AF33-7B6A345619F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graphicEl>
                                              <a:dgm id="{0BDC53D5-C9DA-9D43-B57F-3B18514DF987}"/>
                                            </p:graphicEl>
                                          </p:spTgt>
                                        </p:tgtEl>
                                        <p:attrNameLst>
                                          <p:attrName>style.visibility</p:attrName>
                                        </p:attrNameLst>
                                      </p:cBhvr>
                                      <p:to>
                                        <p:strVal val="visible"/>
                                      </p:to>
                                    </p:set>
                                    <p:animEffect transition="in" filter="wipe(down)">
                                      <p:cBhvr>
                                        <p:cTn id="18" dur="500"/>
                                        <p:tgtEl>
                                          <p:spTgt spid="8">
                                            <p:graphicEl>
                                              <a:dgm id="{0BDC53D5-C9DA-9D43-B57F-3B18514DF987}"/>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graphicEl>
                                              <a:dgm id="{B9BB8BFF-C0FB-2E42-8561-34F9CB798820}"/>
                                            </p:graphicEl>
                                          </p:spTgt>
                                        </p:tgtEl>
                                        <p:attrNameLst>
                                          <p:attrName>style.visibility</p:attrName>
                                        </p:attrNameLst>
                                      </p:cBhvr>
                                      <p:to>
                                        <p:strVal val="visible"/>
                                      </p:to>
                                    </p:set>
                                    <p:animEffect transition="in" filter="wipe(down)">
                                      <p:cBhvr>
                                        <p:cTn id="21" dur="500"/>
                                        <p:tgtEl>
                                          <p:spTgt spid="8">
                                            <p:graphicEl>
                                              <a:dgm id="{B9BB8BFF-C0FB-2E42-8561-34F9CB79882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graphicEl>
                                              <a:dgm id="{6FDF9967-C496-C146-ADE1-DB9B35A4D521}"/>
                                            </p:graphicEl>
                                          </p:spTgt>
                                        </p:tgtEl>
                                        <p:attrNameLst>
                                          <p:attrName>style.visibility</p:attrName>
                                        </p:attrNameLst>
                                      </p:cBhvr>
                                      <p:to>
                                        <p:strVal val="visible"/>
                                      </p:to>
                                    </p:set>
                                    <p:animEffect transition="in" filter="wipe(down)">
                                      <p:cBhvr>
                                        <p:cTn id="26" dur="500"/>
                                        <p:tgtEl>
                                          <p:spTgt spid="8">
                                            <p:graphicEl>
                                              <a:dgm id="{6FDF9967-C496-C146-ADE1-DB9B35A4D521}"/>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graphicEl>
                                              <a:dgm id="{5630B554-A4ED-1545-903C-D2C896CD226B}"/>
                                            </p:graphicEl>
                                          </p:spTgt>
                                        </p:tgtEl>
                                        <p:attrNameLst>
                                          <p:attrName>style.visibility</p:attrName>
                                        </p:attrNameLst>
                                      </p:cBhvr>
                                      <p:to>
                                        <p:strVal val="visible"/>
                                      </p:to>
                                    </p:set>
                                    <p:animEffect transition="in" filter="wipe(down)">
                                      <p:cBhvr>
                                        <p:cTn id="29" dur="500"/>
                                        <p:tgtEl>
                                          <p:spTgt spid="8">
                                            <p:graphicEl>
                                              <a:dgm id="{5630B554-A4ED-1545-903C-D2C896CD226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graphicEl>
                                              <a:dgm id="{5818CEC7-8DB0-4641-8E8F-115B541AFFE3}"/>
                                            </p:graphicEl>
                                          </p:spTgt>
                                        </p:tgtEl>
                                        <p:attrNameLst>
                                          <p:attrName>style.visibility</p:attrName>
                                        </p:attrNameLst>
                                      </p:cBhvr>
                                      <p:to>
                                        <p:strVal val="visible"/>
                                      </p:to>
                                    </p:set>
                                    <p:animEffect transition="in" filter="wipe(down)">
                                      <p:cBhvr>
                                        <p:cTn id="34" dur="500"/>
                                        <p:tgtEl>
                                          <p:spTgt spid="8">
                                            <p:graphicEl>
                                              <a:dgm id="{5818CEC7-8DB0-4641-8E8F-115B541AFFE3}"/>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graphicEl>
                                              <a:dgm id="{1C791F0B-C3BB-5C48-8A2F-D073D645B918}"/>
                                            </p:graphicEl>
                                          </p:spTgt>
                                        </p:tgtEl>
                                        <p:attrNameLst>
                                          <p:attrName>style.visibility</p:attrName>
                                        </p:attrNameLst>
                                      </p:cBhvr>
                                      <p:to>
                                        <p:strVal val="visible"/>
                                      </p:to>
                                    </p:set>
                                    <p:animEffect transition="in" filter="wipe(down)">
                                      <p:cBhvr>
                                        <p:cTn id="37" dur="500"/>
                                        <p:tgtEl>
                                          <p:spTgt spid="8">
                                            <p:graphicEl>
                                              <a:dgm id="{1C791F0B-C3BB-5C48-8A2F-D073D645B91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graphicEl>
                                              <a:dgm id="{7FC2AB90-52D1-754D-8F7C-A2E552AF0D98}"/>
                                            </p:graphicEl>
                                          </p:spTgt>
                                        </p:tgtEl>
                                        <p:attrNameLst>
                                          <p:attrName>style.visibility</p:attrName>
                                        </p:attrNameLst>
                                      </p:cBhvr>
                                      <p:to>
                                        <p:strVal val="visible"/>
                                      </p:to>
                                    </p:set>
                                    <p:animEffect transition="in" filter="wipe(down)">
                                      <p:cBhvr>
                                        <p:cTn id="42" dur="500"/>
                                        <p:tgtEl>
                                          <p:spTgt spid="8">
                                            <p:graphicEl>
                                              <a:dgm id="{7FC2AB90-52D1-754D-8F7C-A2E552AF0D98}"/>
                                            </p:graphic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
                                            <p:graphicEl>
                                              <a:dgm id="{86600175-7E2D-4D4D-AA0C-F72E9E8E6ED5}"/>
                                            </p:graphicEl>
                                          </p:spTgt>
                                        </p:tgtEl>
                                        <p:attrNameLst>
                                          <p:attrName>style.visibility</p:attrName>
                                        </p:attrNameLst>
                                      </p:cBhvr>
                                      <p:to>
                                        <p:strVal val="visible"/>
                                      </p:to>
                                    </p:set>
                                    <p:animEffect transition="in" filter="wipe(down)">
                                      <p:cBhvr>
                                        <p:cTn id="45" dur="500"/>
                                        <p:tgtEl>
                                          <p:spTgt spid="8">
                                            <p:graphicEl>
                                              <a:dgm id="{86600175-7E2D-4D4D-AA0C-F72E9E8E6ED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graphicEl>
                                              <a:dgm id="{44CA7586-58A1-C141-ADAB-5754C4BD5D7F}"/>
                                            </p:graphicEl>
                                          </p:spTgt>
                                        </p:tgtEl>
                                        <p:attrNameLst>
                                          <p:attrName>style.visibility</p:attrName>
                                        </p:attrNameLst>
                                      </p:cBhvr>
                                      <p:to>
                                        <p:strVal val="visible"/>
                                      </p:to>
                                    </p:set>
                                    <p:animEffect transition="in" filter="wipe(down)">
                                      <p:cBhvr>
                                        <p:cTn id="50" dur="500"/>
                                        <p:tgtEl>
                                          <p:spTgt spid="8">
                                            <p:graphicEl>
                                              <a:dgm id="{44CA7586-58A1-C141-ADAB-5754C4BD5D7F}"/>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
                                            <p:graphicEl>
                                              <a:dgm id="{760AEF7B-599F-AB44-BE7D-3C31E8FAC197}"/>
                                            </p:graphicEl>
                                          </p:spTgt>
                                        </p:tgtEl>
                                        <p:attrNameLst>
                                          <p:attrName>style.visibility</p:attrName>
                                        </p:attrNameLst>
                                      </p:cBhvr>
                                      <p:to>
                                        <p:strVal val="visible"/>
                                      </p:to>
                                    </p:set>
                                    <p:animEffect transition="in" filter="wipe(down)">
                                      <p:cBhvr>
                                        <p:cTn id="53" dur="500"/>
                                        <p:tgtEl>
                                          <p:spTgt spid="8">
                                            <p:graphicEl>
                                              <a:dgm id="{760AEF7B-599F-AB44-BE7D-3C31E8FAC1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556" y="189914"/>
            <a:ext cx="9136062" cy="1143000"/>
          </a:xfrm>
        </p:spPr>
        <p:txBody>
          <a:bodyPr rtlCol="0">
            <a:normAutofit fontScale="90000"/>
          </a:bodyPr>
          <a:lstStyle/>
          <a:p>
            <a:pPr>
              <a:defRPr/>
            </a:pPr>
            <a:r>
              <a:rPr lang="en-US" dirty="0" smtClean="0">
                <a:solidFill>
                  <a:srgbClr val="000000"/>
                </a:solidFill>
                <a:cs typeface="Calibri"/>
              </a:rPr>
              <a:t>11/15: </a:t>
            </a:r>
            <a:r>
              <a:rPr lang="en-US" dirty="0">
                <a:solidFill>
                  <a:srgbClr val="000000"/>
                </a:solidFill>
                <a:cs typeface="Calibri"/>
              </a:rPr>
              <a:t>Model Code of Conduct for Use of Official Vehicles</a:t>
            </a:r>
            <a:endParaRPr lang="en-US" dirty="0"/>
          </a:p>
        </p:txBody>
      </p:sp>
      <p:sp>
        <p:nvSpPr>
          <p:cNvPr id="76803" name="Content Placeholder 2"/>
          <p:cNvSpPr>
            <a:spLocks noGrp="1"/>
          </p:cNvSpPr>
          <p:nvPr>
            <p:ph idx="1"/>
          </p:nvPr>
        </p:nvSpPr>
        <p:spPr/>
        <p:txBody>
          <a:bodyPr>
            <a:normAutofit/>
          </a:bodyPr>
          <a:lstStyle/>
          <a:p>
            <a:pPr marL="0" indent="0">
              <a:buNone/>
            </a:pPr>
            <a:r>
              <a:rPr lang="en-US" sz="2800" dirty="0" smtClean="0"/>
              <a:t>All above instructions are for two wheelers also. There is no ban on vehicle for genuine </a:t>
            </a:r>
            <a:r>
              <a:rPr lang="en-US" sz="2800" dirty="0" err="1" smtClean="0"/>
              <a:t>bonafide</a:t>
            </a:r>
            <a:r>
              <a:rPr lang="en-US" sz="2800" dirty="0" smtClean="0"/>
              <a:t> use for purpose other than election </a:t>
            </a:r>
          </a:p>
          <a:p>
            <a:pPr marL="0" indent="0">
              <a:buNone/>
            </a:pPr>
            <a:endParaRPr lang="en-US" sz="2800" dirty="0" smtClean="0"/>
          </a:p>
        </p:txBody>
      </p:sp>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A5CBBF20-C209-4293-8108-FB1C91B86E55}" type="slidenum">
              <a:rPr lang="en-US"/>
              <a:pPr>
                <a:defRPr/>
              </a:pPr>
              <a:t>54</a:t>
            </a:fld>
            <a:endParaRPr lang="en-US"/>
          </a:p>
        </p:txBody>
      </p:sp>
    </p:spTree>
    <p:extLst>
      <p:ext uri="{BB962C8B-B14F-4D97-AF65-F5344CB8AC3E}">
        <p14:creationId xmlns:p14="http://schemas.microsoft.com/office/powerpoint/2010/main" val="4244554728"/>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51" y="563880"/>
            <a:ext cx="8281006" cy="6096000"/>
          </a:xfrm>
        </p:spPr>
        <p:txBody>
          <a:bodyPr>
            <a:normAutofit fontScale="92500" lnSpcReduction="20000"/>
          </a:bodyPr>
          <a:lstStyle/>
          <a:p>
            <a:pPr marL="0" indent="0">
              <a:buNone/>
            </a:pPr>
            <a:r>
              <a:rPr lang="en-US" sz="2400" b="1" dirty="0">
                <a:solidFill>
                  <a:srgbClr val="0070C0"/>
                </a:solidFill>
              </a:rPr>
              <a:t>General/Bye Elections to the </a:t>
            </a:r>
            <a:r>
              <a:rPr lang="en-US" sz="2400" b="1" dirty="0" err="1">
                <a:solidFill>
                  <a:srgbClr val="0070C0"/>
                </a:solidFill>
              </a:rPr>
              <a:t>Lok</a:t>
            </a:r>
            <a:r>
              <a:rPr lang="en-US" sz="2400" b="1" dirty="0">
                <a:solidFill>
                  <a:srgbClr val="0070C0"/>
                </a:solidFill>
              </a:rPr>
              <a:t> Sabha/Legislative </a:t>
            </a:r>
          </a:p>
          <a:p>
            <a:pPr marL="0" indent="0">
              <a:buNone/>
            </a:pPr>
            <a:r>
              <a:rPr lang="en-US" sz="2400" b="1" dirty="0">
                <a:solidFill>
                  <a:srgbClr val="0070C0"/>
                </a:solidFill>
              </a:rPr>
              <a:t>Assemblies- instructions on election campaigns</a:t>
            </a:r>
            <a:r>
              <a:rPr lang="en-IN" sz="2400" b="1" dirty="0">
                <a:solidFill>
                  <a:srgbClr val="0070C0"/>
                </a:solidFill>
              </a:rPr>
              <a:t>. </a:t>
            </a:r>
          </a:p>
          <a:p>
            <a:pPr marL="0" indent="0" algn="just">
              <a:buNone/>
            </a:pPr>
            <a:r>
              <a:rPr lang="en-IN" sz="2400" b="1" i="1" dirty="0">
                <a:solidFill>
                  <a:srgbClr val="7030A0"/>
                </a:solidFill>
              </a:rPr>
              <a:t>(ECI instruction No. 437/6/Campaign/ECI/INST/FUNCT/</a:t>
            </a:r>
          </a:p>
          <a:p>
            <a:pPr marL="0" indent="0" algn="just">
              <a:buNone/>
            </a:pPr>
            <a:r>
              <a:rPr lang="en-IN" sz="2400" b="1" i="1" dirty="0">
                <a:solidFill>
                  <a:srgbClr val="7030A0"/>
                </a:solidFill>
              </a:rPr>
              <a:t>MCC-2016 dated 4</a:t>
            </a:r>
            <a:r>
              <a:rPr lang="en-IN" sz="2400" b="1" i="1" baseline="30000" dirty="0">
                <a:solidFill>
                  <a:srgbClr val="7030A0"/>
                </a:solidFill>
              </a:rPr>
              <a:t>th</a:t>
            </a:r>
            <a:r>
              <a:rPr lang="en-IN" sz="2400" b="1" i="1" dirty="0">
                <a:solidFill>
                  <a:srgbClr val="7030A0"/>
                </a:solidFill>
              </a:rPr>
              <a:t> January</a:t>
            </a:r>
            <a:r>
              <a:rPr lang="en-IN" b="1" i="1" dirty="0">
                <a:solidFill>
                  <a:srgbClr val="7030A0"/>
                </a:solidFill>
              </a:rPr>
              <a:t>, 2017)</a:t>
            </a:r>
          </a:p>
          <a:p>
            <a:pPr marL="0" indent="0" algn="just">
              <a:buNone/>
            </a:pPr>
            <a:endParaRPr lang="en-IN" sz="750" b="1" i="1" dirty="0">
              <a:solidFill>
                <a:srgbClr val="7030A0"/>
              </a:solidFill>
            </a:endParaRPr>
          </a:p>
          <a:p>
            <a:r>
              <a:rPr lang="en-US" sz="2375" dirty="0"/>
              <a:t>To  maintain    the election campaign   in   line   with  statutory   provisions    and   to  avoid clashes  and  conflicts  between stakeholders  i.e.    political   parties   or  their  supporters and  also  to ensure   peace  and  order   during    the campaign    period,  the  Commission     has   reiterated the instructions in respect to the following issues</a:t>
            </a:r>
          </a:p>
          <a:p>
            <a:pPr lvl="1"/>
            <a:r>
              <a:rPr lang="en-US" sz="1750" b="1" dirty="0"/>
              <a:t>Video-vans</a:t>
            </a:r>
          </a:p>
          <a:p>
            <a:pPr lvl="1"/>
            <a:r>
              <a:rPr lang="en-US" sz="1750" b="1" dirty="0"/>
              <a:t>Use of Bike </a:t>
            </a:r>
          </a:p>
          <a:p>
            <a:pPr lvl="1"/>
            <a:r>
              <a:rPr lang="en-US" sz="1750" b="1" dirty="0"/>
              <a:t>Road Shows </a:t>
            </a:r>
          </a:p>
          <a:p>
            <a:pPr lvl="1"/>
            <a:r>
              <a:rPr lang="en-US" sz="1750" b="1" dirty="0"/>
              <a:t>Movement  of vehicle  during   nomination</a:t>
            </a:r>
          </a:p>
          <a:p>
            <a:pPr lvl="1"/>
            <a:r>
              <a:rPr lang="en-US" sz="1750" b="1" dirty="0"/>
              <a:t>Use of vehicle   on  poll  day</a:t>
            </a:r>
          </a:p>
          <a:p>
            <a:pPr lvl="1"/>
            <a:r>
              <a:rPr lang="en-US" sz="1750" b="1" dirty="0"/>
              <a:t>Use  of  Loudspeakers  in  processions  and    election   meetings</a:t>
            </a:r>
          </a:p>
          <a:p>
            <a:pPr lvl="1"/>
            <a:r>
              <a:rPr lang="en-US" sz="1750" b="1" dirty="0"/>
              <a:t>Use of flags </a:t>
            </a:r>
          </a:p>
          <a:p>
            <a:pPr lvl="1"/>
            <a:r>
              <a:rPr lang="en-US" sz="1750" b="1" dirty="0"/>
              <a:t>Temporary  Campaign  Offices</a:t>
            </a:r>
          </a:p>
          <a:p>
            <a:pPr lvl="1"/>
            <a:r>
              <a:rPr lang="en-US" sz="1750" b="1" dirty="0"/>
              <a:t>Single   window    system </a:t>
            </a:r>
          </a:p>
          <a:p>
            <a:pPr lvl="1"/>
            <a:r>
              <a:rPr lang="en-US" sz="1750" b="1" dirty="0"/>
              <a:t>Use of  space  in    Railway  Stations,  Bus Stands,  Airports,  Bridges-Railway and  Roadways,  Govt. Buses, Govt.  and  Public buildings,  Electric and  Telephone Poles, Municipal  I local bodies'  buildings, space and assets for  political advertisement</a:t>
            </a:r>
            <a:endParaRPr lang="en-IN" sz="1750" b="1" dirty="0"/>
          </a:p>
          <a:p>
            <a:pPr marL="0" indent="0" algn="just">
              <a:buNone/>
            </a:pPr>
            <a:endParaRPr lang="en-IN" sz="2500" b="1" dirty="0"/>
          </a:p>
        </p:txBody>
      </p:sp>
      <p:pic>
        <p:nvPicPr>
          <p:cNvPr id="2" name="Picture 1"/>
          <p:cNvPicPr>
            <a:picLocks noChangeAspect="1"/>
          </p:cNvPicPr>
          <p:nvPr/>
        </p:nvPicPr>
        <p:blipFill>
          <a:blip r:embed="rId2"/>
          <a:stretch>
            <a:fillRect/>
          </a:stretch>
        </p:blipFill>
        <p:spPr>
          <a:xfrm>
            <a:off x="8098056" y="28873"/>
            <a:ext cx="2069431" cy="1819174"/>
          </a:xfrm>
          <a:prstGeom prst="rect">
            <a:avLst/>
          </a:prstGeom>
        </p:spPr>
      </p:pic>
    </p:spTree>
    <p:extLst>
      <p:ext uri="{BB962C8B-B14F-4D97-AF65-F5344CB8AC3E}">
        <p14:creationId xmlns:p14="http://schemas.microsoft.com/office/powerpoint/2010/main" val="25662345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119" y="535328"/>
            <a:ext cx="8477250" cy="6096000"/>
          </a:xfrm>
        </p:spPr>
        <p:txBody>
          <a:bodyPr>
            <a:normAutofit fontScale="92500" lnSpcReduction="20000"/>
          </a:bodyPr>
          <a:lstStyle/>
          <a:p>
            <a:pPr marL="0" indent="0">
              <a:buNone/>
            </a:pPr>
            <a:endParaRPr lang="en-US" sz="2600" b="1" dirty="0">
              <a:solidFill>
                <a:srgbClr val="0070C0"/>
              </a:solidFill>
            </a:endParaRPr>
          </a:p>
          <a:p>
            <a:pPr marL="0" indent="0">
              <a:buNone/>
            </a:pPr>
            <a:r>
              <a:rPr lang="en-US" sz="2600" b="1" dirty="0">
                <a:solidFill>
                  <a:srgbClr val="0070C0"/>
                </a:solidFill>
              </a:rPr>
              <a:t>Use of vehicles   for election   campaigns   -  clarifications </a:t>
            </a:r>
          </a:p>
          <a:p>
            <a:pPr marL="0" indent="0">
              <a:buNone/>
            </a:pPr>
            <a:r>
              <a:rPr lang="en-US" sz="2600" b="1" dirty="0">
                <a:solidFill>
                  <a:srgbClr val="0070C0"/>
                </a:solidFill>
              </a:rPr>
              <a:t> </a:t>
            </a:r>
            <a:r>
              <a:rPr lang="en-IN" sz="2600" b="1" i="1" dirty="0">
                <a:solidFill>
                  <a:srgbClr val="7030A0"/>
                </a:solidFill>
              </a:rPr>
              <a:t>(ECI instruction No. </a:t>
            </a:r>
            <a:r>
              <a:rPr lang="en-US" sz="2600" b="1" i="1" dirty="0">
                <a:solidFill>
                  <a:srgbClr val="7030A0"/>
                </a:solidFill>
              </a:rPr>
              <a:t>437/6/INST/2016-CCS</a:t>
            </a:r>
          </a:p>
          <a:p>
            <a:pPr marL="0" indent="0">
              <a:buNone/>
            </a:pPr>
            <a:r>
              <a:rPr lang="en-IN" sz="2600" b="1" i="1" dirty="0">
                <a:solidFill>
                  <a:srgbClr val="7030A0"/>
                </a:solidFill>
              </a:rPr>
              <a:t> dated 24</a:t>
            </a:r>
            <a:r>
              <a:rPr lang="en-IN" sz="2600" b="1" i="1" baseline="30000" dirty="0">
                <a:solidFill>
                  <a:srgbClr val="7030A0"/>
                </a:solidFill>
              </a:rPr>
              <a:t>th</a:t>
            </a:r>
            <a:r>
              <a:rPr lang="en-IN" sz="2600" b="1" i="1" dirty="0">
                <a:solidFill>
                  <a:srgbClr val="7030A0"/>
                </a:solidFill>
              </a:rPr>
              <a:t>   May, 2017. ) </a:t>
            </a:r>
          </a:p>
          <a:p>
            <a:pPr marL="0" indent="0">
              <a:buNone/>
            </a:pPr>
            <a:r>
              <a:rPr lang="en-IN" sz="2600" b="1" i="1" dirty="0">
                <a:solidFill>
                  <a:srgbClr val="7030A0"/>
                </a:solidFill>
              </a:rPr>
              <a:t>Reference: </a:t>
            </a:r>
            <a:r>
              <a:rPr lang="en-US" sz="2600" dirty="0"/>
              <a:t>ECI letter number  </a:t>
            </a:r>
          </a:p>
          <a:p>
            <a:pPr marL="0" indent="0">
              <a:buNone/>
            </a:pPr>
            <a:r>
              <a:rPr lang="en-US" sz="2600" dirty="0"/>
              <a:t>437 /6/Campaign/ECI/INST  /FUN CT /MCC-2016   dated   4th   January,    2017</a:t>
            </a:r>
          </a:p>
          <a:p>
            <a:pPr marL="0" indent="0">
              <a:buNone/>
            </a:pPr>
            <a:endParaRPr lang="en-US" sz="2600" dirty="0"/>
          </a:p>
          <a:p>
            <a:pPr algn="just"/>
            <a:r>
              <a:rPr lang="en-US" b="1" dirty="0" smtClean="0"/>
              <a:t>The </a:t>
            </a:r>
            <a:r>
              <a:rPr lang="en-US" b="1" dirty="0" smtClean="0">
                <a:solidFill>
                  <a:srgbClr val="FF0000"/>
                </a:solidFill>
              </a:rPr>
              <a:t>RO while giving permission </a:t>
            </a:r>
            <a:r>
              <a:rPr lang="en-US" b="1" dirty="0" smtClean="0"/>
              <a:t>to a campaign vehicle should give due consideration to </a:t>
            </a:r>
            <a:r>
              <a:rPr lang="en-US" b="1" dirty="0" smtClean="0">
                <a:solidFill>
                  <a:srgbClr val="0432FF"/>
                </a:solidFill>
              </a:rPr>
              <a:t>road safety measures </a:t>
            </a:r>
            <a:r>
              <a:rPr lang="en-US" b="1" dirty="0" smtClean="0"/>
              <a:t>as determined by concerned Transport authorities. </a:t>
            </a:r>
          </a:p>
          <a:p>
            <a:pPr algn="just"/>
            <a:endParaRPr lang="en-US" b="1" dirty="0" smtClean="0"/>
          </a:p>
          <a:p>
            <a:pPr algn="just"/>
            <a:r>
              <a:rPr lang="en-US" b="1" dirty="0" smtClean="0"/>
              <a:t>Normally the Transport  </a:t>
            </a:r>
            <a:r>
              <a:rPr lang="en-US" b="1" dirty="0"/>
              <a:t>Authorities  grant   permit   to a vehicle  on the  basis  of prefixed   design,  wiring   and specifications    fixed  by the  manufacturer   of the  vehicle.  </a:t>
            </a:r>
            <a:r>
              <a:rPr lang="en-US" b="1" dirty="0">
                <a:solidFill>
                  <a:srgbClr val="FF0000"/>
                </a:solidFill>
              </a:rPr>
              <a:t>No alteration/modifications    in the campaign    vehicle   which   substantially   change(s)    the  vehicle   </a:t>
            </a:r>
            <a:r>
              <a:rPr lang="en-US" b="1" dirty="0"/>
              <a:t>should   be  done.   In  case  the RO/DEO has  any  doubt  then  he should  consult   concerned  RTO before  giving  permission.</a:t>
            </a:r>
          </a:p>
          <a:p>
            <a:endParaRPr lang="en-IN" sz="3625" b="1" i="1" dirty="0">
              <a:solidFill>
                <a:srgbClr val="7030A0"/>
              </a:solidFill>
            </a:endParaRPr>
          </a:p>
          <a:p>
            <a:pPr algn="just"/>
            <a:endParaRPr lang="en-US" sz="3625" b="1" dirty="0"/>
          </a:p>
          <a:p>
            <a:pPr lvl="1"/>
            <a:endParaRPr lang="en-US" dirty="0"/>
          </a:p>
          <a:p>
            <a:pPr lvl="2" algn="just"/>
            <a:endParaRPr lang="en-US" sz="2250" dirty="0"/>
          </a:p>
          <a:p>
            <a:pPr lvl="2" algn="just"/>
            <a:endParaRPr lang="en-IN" sz="2250" b="1" dirty="0"/>
          </a:p>
        </p:txBody>
      </p:sp>
      <p:pic>
        <p:nvPicPr>
          <p:cNvPr id="2" name="Picture 1"/>
          <p:cNvPicPr>
            <a:picLocks noChangeAspect="1"/>
          </p:cNvPicPr>
          <p:nvPr/>
        </p:nvPicPr>
        <p:blipFill>
          <a:blip r:embed="rId2"/>
          <a:stretch>
            <a:fillRect/>
          </a:stretch>
        </p:blipFill>
        <p:spPr>
          <a:xfrm>
            <a:off x="8046540" y="287557"/>
            <a:ext cx="2072820" cy="1816765"/>
          </a:xfrm>
          <a:prstGeom prst="rect">
            <a:avLst/>
          </a:prstGeom>
        </p:spPr>
      </p:pic>
    </p:spTree>
    <p:extLst>
      <p:ext uri="{BB962C8B-B14F-4D97-AF65-F5344CB8AC3E}">
        <p14:creationId xmlns:p14="http://schemas.microsoft.com/office/powerpoint/2010/main" val="38754504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5363" y="612330"/>
            <a:ext cx="8477250" cy="6096000"/>
          </a:xfrm>
        </p:spPr>
        <p:txBody>
          <a:bodyPr>
            <a:normAutofit/>
          </a:bodyPr>
          <a:lstStyle/>
          <a:p>
            <a:pPr algn="just"/>
            <a:r>
              <a:rPr lang="en-US" b="1" dirty="0"/>
              <a:t>The  Commission    has  further   made   some  amendments/amplifications in its  earlier order dated 4</a:t>
            </a:r>
            <a:r>
              <a:rPr lang="en-US" b="1" baseline="30000" dirty="0"/>
              <a:t>th</a:t>
            </a:r>
            <a:r>
              <a:rPr lang="en-US" b="1" dirty="0"/>
              <a:t> January, 2017 as below-</a:t>
            </a:r>
          </a:p>
          <a:p>
            <a:pPr algn="just"/>
            <a:endParaRPr lang="en-US" sz="3625" b="1" dirty="0"/>
          </a:p>
          <a:p>
            <a:pPr lvl="1"/>
            <a:endParaRPr lang="en-US" dirty="0"/>
          </a:p>
          <a:p>
            <a:pPr lvl="2" algn="just"/>
            <a:endParaRPr lang="en-US" sz="2250" dirty="0"/>
          </a:p>
          <a:p>
            <a:pPr lvl="2" algn="just"/>
            <a:endParaRPr lang="en-IN" sz="2250" b="1" dirty="0"/>
          </a:p>
        </p:txBody>
      </p:sp>
      <p:graphicFrame>
        <p:nvGraphicFramePr>
          <p:cNvPr id="4" name="Table 3"/>
          <p:cNvGraphicFramePr>
            <a:graphicFrameLocks noGrp="1"/>
          </p:cNvGraphicFramePr>
          <p:nvPr>
            <p:extLst/>
          </p:nvPr>
        </p:nvGraphicFramePr>
        <p:xfrm>
          <a:off x="2000251" y="1524001"/>
          <a:ext cx="8477251" cy="4522140"/>
        </p:xfrm>
        <a:graphic>
          <a:graphicData uri="http://schemas.openxmlformats.org/drawingml/2006/table">
            <a:tbl>
              <a:tblPr firstRow="1" firstCol="1" bandRow="1">
                <a:tableStyleId>{2D5ABB26-0587-4C30-8999-92F81FD0307C}</a:tableStyleId>
              </a:tblPr>
              <a:tblGrid>
                <a:gridCol w="1155863">
                  <a:extLst>
                    <a:ext uri="{9D8B030D-6E8A-4147-A177-3AD203B41FA5}">
                      <a16:colId xmlns:a16="http://schemas.microsoft.com/office/drawing/2014/main" xmlns="" val="20000"/>
                    </a:ext>
                  </a:extLst>
                </a:gridCol>
                <a:gridCol w="3511388">
                  <a:extLst>
                    <a:ext uri="{9D8B030D-6E8A-4147-A177-3AD203B41FA5}">
                      <a16:colId xmlns:a16="http://schemas.microsoft.com/office/drawing/2014/main" xmlns="" val="20001"/>
                    </a:ext>
                  </a:extLst>
                </a:gridCol>
                <a:gridCol w="3810000">
                  <a:extLst>
                    <a:ext uri="{9D8B030D-6E8A-4147-A177-3AD203B41FA5}">
                      <a16:colId xmlns:a16="http://schemas.microsoft.com/office/drawing/2014/main" xmlns="" val="20002"/>
                    </a:ext>
                  </a:extLst>
                </a:gridCol>
              </a:tblGrid>
              <a:tr h="421056">
                <a:tc>
                  <a:txBody>
                    <a:bodyPr/>
                    <a:lstStyle/>
                    <a:p>
                      <a:pPr marL="0" marR="0" algn="ctr">
                        <a:lnSpc>
                          <a:spcPct val="115000"/>
                        </a:lnSpc>
                        <a:spcBef>
                          <a:spcPts val="0"/>
                        </a:spcBef>
                        <a:spcAft>
                          <a:spcPts val="0"/>
                        </a:spcAft>
                      </a:pPr>
                      <a:r>
                        <a:rPr lang="en-US" sz="1100" b="1" dirty="0">
                          <a:effectLst/>
                        </a:rPr>
                        <a:t>Para no.</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100" b="1" dirty="0">
                          <a:effectLst/>
                        </a:rPr>
                        <a:t>Letter no. 437/6/Campaign/ECI/INST/FUNCT/MCC-2016 dated 04</a:t>
                      </a:r>
                      <a:r>
                        <a:rPr lang="en-US" sz="1100" b="1" baseline="30000" dirty="0">
                          <a:effectLst/>
                        </a:rPr>
                        <a:t>th</a:t>
                      </a:r>
                      <a:r>
                        <a:rPr lang="en-US" sz="1100" b="1" dirty="0">
                          <a:effectLst/>
                        </a:rPr>
                        <a:t> January, 2017</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100" b="1" dirty="0">
                          <a:effectLst/>
                        </a:rPr>
                        <a:t>Letter no. </a:t>
                      </a:r>
                      <a:endParaRPr lang="en-US" sz="1000" b="1" dirty="0">
                        <a:effectLst/>
                      </a:endParaRPr>
                    </a:p>
                    <a:p>
                      <a:pPr marL="0" marR="0" algn="ctr">
                        <a:lnSpc>
                          <a:spcPct val="115000"/>
                        </a:lnSpc>
                        <a:spcBef>
                          <a:spcPts val="0"/>
                        </a:spcBef>
                        <a:spcAft>
                          <a:spcPts val="0"/>
                        </a:spcAft>
                      </a:pPr>
                      <a:r>
                        <a:rPr lang="en-US" sz="1100" b="1" dirty="0">
                          <a:effectLst/>
                        </a:rPr>
                        <a:t>437/6/INST/2016-CS dated 24</a:t>
                      </a:r>
                      <a:r>
                        <a:rPr lang="en-US" sz="1100" b="1" baseline="30000" dirty="0">
                          <a:effectLst/>
                        </a:rPr>
                        <a:t>th</a:t>
                      </a:r>
                      <a:r>
                        <a:rPr lang="en-US" sz="1100" b="1" dirty="0">
                          <a:effectLst/>
                        </a:rPr>
                        <a:t> May, 2017</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920115">
                <a:tc>
                  <a:txBody>
                    <a:bodyPr/>
                    <a:lstStyle/>
                    <a:p>
                      <a:pPr marL="0" marR="0">
                        <a:lnSpc>
                          <a:spcPct val="115000"/>
                        </a:lnSpc>
                        <a:spcBef>
                          <a:spcPts val="0"/>
                        </a:spcBef>
                        <a:spcAft>
                          <a:spcPts val="0"/>
                        </a:spcAft>
                      </a:pPr>
                      <a:r>
                        <a:rPr lang="en-US" sz="1800" dirty="0">
                          <a:effectLst/>
                        </a:rPr>
                        <a:t>Para 2 (Use of </a:t>
                      </a:r>
                      <a:r>
                        <a:rPr lang="en-US" sz="1800" b="1" dirty="0">
                          <a:solidFill>
                            <a:srgbClr val="FF0000"/>
                          </a:solidFill>
                          <a:effectLst/>
                        </a:rPr>
                        <a:t>Bike</a:t>
                      </a:r>
                      <a:r>
                        <a:rPr lang="en-US" sz="1800" dirty="0">
                          <a:effectLst/>
                        </a:rPr>
                        <a:t>) (iii)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effectLst/>
                        </a:rPr>
                        <a:t>Only one flag (of maximum dimension of 2 </a:t>
                      </a:r>
                      <a:r>
                        <a:rPr lang="en-US" sz="1800" dirty="0" err="1">
                          <a:effectLst/>
                        </a:rPr>
                        <a:t>ft</a:t>
                      </a:r>
                      <a:r>
                        <a:rPr lang="en-US" sz="1800" dirty="0">
                          <a:effectLst/>
                        </a:rPr>
                        <a:t> x 1 </a:t>
                      </a:r>
                      <a:r>
                        <a:rPr lang="en-US" sz="1800" dirty="0" err="1">
                          <a:effectLst/>
                        </a:rPr>
                        <a:t>ft</a:t>
                      </a:r>
                      <a:r>
                        <a:rPr lang="en-US" sz="1800" dirty="0">
                          <a:effectLst/>
                        </a:rPr>
                        <a:t>) shall be permitted on one bike</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effectLst/>
                        </a:rPr>
                        <a:t>Only one flag of maximum dimension of </a:t>
                      </a:r>
                      <a:r>
                        <a:rPr lang="en-US" sz="1800" b="1" dirty="0">
                          <a:solidFill>
                            <a:srgbClr val="0432FF"/>
                          </a:solidFill>
                          <a:effectLst/>
                        </a:rPr>
                        <a:t>1 </a:t>
                      </a:r>
                      <a:r>
                        <a:rPr lang="en-US" sz="1800" b="1" dirty="0" err="1">
                          <a:solidFill>
                            <a:srgbClr val="0432FF"/>
                          </a:solidFill>
                          <a:effectLst/>
                        </a:rPr>
                        <a:t>ft</a:t>
                      </a:r>
                      <a:r>
                        <a:rPr lang="en-US" sz="1800" b="1" dirty="0">
                          <a:solidFill>
                            <a:srgbClr val="0432FF"/>
                          </a:solidFill>
                          <a:effectLst/>
                        </a:rPr>
                        <a:t> x ½ </a:t>
                      </a:r>
                      <a:r>
                        <a:rPr lang="en-US" sz="1800" b="1" dirty="0" err="1">
                          <a:solidFill>
                            <a:srgbClr val="0432FF"/>
                          </a:solidFill>
                          <a:effectLst/>
                        </a:rPr>
                        <a:t>ft</a:t>
                      </a:r>
                      <a:r>
                        <a:rPr lang="en-US" sz="1800" b="1" dirty="0">
                          <a:solidFill>
                            <a:srgbClr val="0432FF"/>
                          </a:solidFill>
                          <a:effectLst/>
                        </a:rPr>
                        <a:t> </a:t>
                      </a:r>
                      <a:r>
                        <a:rPr lang="en-US" sz="1800" dirty="0">
                          <a:effectLst/>
                        </a:rPr>
                        <a:t>may be permitted on one bike</a:t>
                      </a:r>
                      <a:endParaRPr lang="en-US" sz="1500" dirty="0">
                        <a:effectLst/>
                      </a:endParaRPr>
                    </a:p>
                    <a:p>
                      <a:pPr marL="0" marR="0" algn="just">
                        <a:lnSpc>
                          <a:spcPct val="115000"/>
                        </a:lnSpc>
                        <a:spcBef>
                          <a:spcPts val="0"/>
                        </a:spcBef>
                        <a:spcAft>
                          <a:spcPts val="0"/>
                        </a:spcAft>
                      </a:pPr>
                      <a:r>
                        <a:rPr lang="en-US" sz="1800" dirty="0">
                          <a:effectLst/>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533525">
                <a:tc>
                  <a:txBody>
                    <a:bodyPr/>
                    <a:lstStyle/>
                    <a:p>
                      <a:pPr marL="0" marR="0">
                        <a:lnSpc>
                          <a:spcPct val="115000"/>
                        </a:lnSpc>
                        <a:spcBef>
                          <a:spcPts val="0"/>
                        </a:spcBef>
                        <a:spcAft>
                          <a:spcPts val="0"/>
                        </a:spcAft>
                      </a:pPr>
                      <a:r>
                        <a:rPr lang="en-US" sz="1800" dirty="0">
                          <a:effectLst/>
                        </a:rPr>
                        <a:t>Para 3 (</a:t>
                      </a:r>
                      <a:r>
                        <a:rPr lang="en-US" sz="1800" b="1" dirty="0">
                          <a:solidFill>
                            <a:srgbClr val="FF0000"/>
                          </a:solidFill>
                          <a:effectLst/>
                        </a:rPr>
                        <a:t>Road Show</a:t>
                      </a:r>
                      <a:r>
                        <a:rPr lang="en-US" sz="1800" dirty="0">
                          <a:effectLst/>
                        </a:rPr>
                        <a:t>) (2) (e)</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effectLst/>
                        </a:rPr>
                        <a:t>The convoy of vehicles being used in road show shall be broken after every 10 vehicles and a gap of 200 meters would be maintained.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effectLst/>
                        </a:rPr>
                        <a:t>The convoy of vehicles being used in road show shall be broken after every 10 vehicles and a gap of </a:t>
                      </a:r>
                      <a:r>
                        <a:rPr lang="en-US" sz="1800" b="1" dirty="0">
                          <a:solidFill>
                            <a:srgbClr val="0432FF"/>
                          </a:solidFill>
                          <a:effectLst/>
                        </a:rPr>
                        <a:t>100 meters </a:t>
                      </a:r>
                      <a:r>
                        <a:rPr lang="en-US" sz="1800" dirty="0">
                          <a:effectLst/>
                        </a:rPr>
                        <a:t>would be maintained.  </a:t>
                      </a:r>
                      <a:endParaRPr lang="en-US" sz="1500" dirty="0">
                        <a:effectLst/>
                      </a:endParaRPr>
                    </a:p>
                    <a:p>
                      <a:pPr marL="0" marR="0" algn="just">
                        <a:lnSpc>
                          <a:spcPct val="115000"/>
                        </a:lnSpc>
                        <a:spcBef>
                          <a:spcPts val="0"/>
                        </a:spcBef>
                        <a:spcAft>
                          <a:spcPts val="0"/>
                        </a:spcAft>
                      </a:pPr>
                      <a:r>
                        <a:rPr lang="en-US" sz="1800" dirty="0">
                          <a:effectLst/>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226820">
                <a:tc>
                  <a:txBody>
                    <a:bodyPr/>
                    <a:lstStyle/>
                    <a:p>
                      <a:pPr marL="0" marR="0">
                        <a:lnSpc>
                          <a:spcPct val="115000"/>
                        </a:lnSpc>
                        <a:spcBef>
                          <a:spcPts val="0"/>
                        </a:spcBef>
                        <a:spcAft>
                          <a:spcPts val="0"/>
                        </a:spcAft>
                      </a:pPr>
                      <a:r>
                        <a:rPr lang="en-US" sz="1800" dirty="0">
                          <a:effectLst/>
                        </a:rPr>
                        <a:t>Para 3 (</a:t>
                      </a:r>
                      <a:r>
                        <a:rPr lang="en-US" sz="1800" b="1" dirty="0">
                          <a:solidFill>
                            <a:srgbClr val="FF0000"/>
                          </a:solidFill>
                          <a:effectLst/>
                        </a:rPr>
                        <a:t>Road Show</a:t>
                      </a:r>
                      <a:r>
                        <a:rPr lang="en-US" sz="1800" dirty="0">
                          <a:effectLst/>
                        </a:rPr>
                        <a:t>) (2) (g)</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effectLst/>
                        </a:rPr>
                        <a:t>The maximum size of banner that may be used would be 6 </a:t>
                      </a:r>
                      <a:r>
                        <a:rPr lang="en-US" sz="1800" dirty="0" err="1">
                          <a:effectLst/>
                        </a:rPr>
                        <a:t>ft</a:t>
                      </a:r>
                      <a:r>
                        <a:rPr lang="en-US" sz="1800" dirty="0">
                          <a:effectLst/>
                        </a:rPr>
                        <a:t> x 4 </a:t>
                      </a:r>
                      <a:r>
                        <a:rPr lang="en-US" sz="1800" dirty="0" err="1">
                          <a:effectLst/>
                        </a:rPr>
                        <a:t>ft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effectLst/>
                        </a:rPr>
                        <a:t>The maximum size of banner to be </a:t>
                      </a:r>
                      <a:r>
                        <a:rPr lang="en-US" sz="1800" b="1" kern="1200" dirty="0">
                          <a:solidFill>
                            <a:srgbClr val="0432FF"/>
                          </a:solidFill>
                          <a:effectLst/>
                          <a:latin typeface="+mn-lt"/>
                          <a:ea typeface="+mn-ea"/>
                          <a:cs typeface="+mn-cs"/>
                        </a:rPr>
                        <a:t>carried with hand </a:t>
                      </a:r>
                      <a:r>
                        <a:rPr lang="en-US" sz="1800" dirty="0">
                          <a:effectLst/>
                        </a:rPr>
                        <a:t>will be 6 </a:t>
                      </a:r>
                      <a:r>
                        <a:rPr lang="en-US" sz="1800" dirty="0" err="1">
                          <a:effectLst/>
                        </a:rPr>
                        <a:t>ft</a:t>
                      </a:r>
                      <a:r>
                        <a:rPr lang="en-US" sz="1800" dirty="0">
                          <a:effectLst/>
                        </a:rPr>
                        <a:t> x 4 </a:t>
                      </a:r>
                      <a:r>
                        <a:rPr lang="en-US" sz="1800" dirty="0" err="1">
                          <a:effectLst/>
                        </a:rPr>
                        <a:t>ft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0990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5363" y="612330"/>
            <a:ext cx="8477250" cy="6096000"/>
          </a:xfrm>
        </p:spPr>
        <p:txBody>
          <a:bodyPr>
            <a:normAutofit/>
          </a:bodyPr>
          <a:lstStyle/>
          <a:p>
            <a:pPr algn="just"/>
            <a:r>
              <a:rPr lang="en-US" sz="1750" b="1" dirty="0"/>
              <a:t>The  Commission    has  further   made   some  amendments/amplifications     in its  earlier order dated 4</a:t>
            </a:r>
            <a:r>
              <a:rPr lang="en-US" sz="1750" b="1" baseline="30000" dirty="0"/>
              <a:t>th</a:t>
            </a:r>
            <a:r>
              <a:rPr lang="en-US" sz="1750" b="1" dirty="0"/>
              <a:t> January, 2017 as below-</a:t>
            </a:r>
          </a:p>
          <a:p>
            <a:pPr algn="just"/>
            <a:endParaRPr lang="en-US" sz="3625" b="1" dirty="0"/>
          </a:p>
          <a:p>
            <a:pPr lvl="1"/>
            <a:endParaRPr lang="en-US" dirty="0"/>
          </a:p>
          <a:p>
            <a:pPr lvl="2" algn="just"/>
            <a:endParaRPr lang="en-US" sz="2250" dirty="0"/>
          </a:p>
          <a:p>
            <a:pPr lvl="2" algn="just"/>
            <a:endParaRPr lang="en-IN" sz="2250" b="1" dirty="0"/>
          </a:p>
        </p:txBody>
      </p:sp>
      <p:graphicFrame>
        <p:nvGraphicFramePr>
          <p:cNvPr id="4" name="Table 3"/>
          <p:cNvGraphicFramePr>
            <a:graphicFrameLocks noGrp="1"/>
          </p:cNvGraphicFramePr>
          <p:nvPr>
            <p:extLst/>
          </p:nvPr>
        </p:nvGraphicFramePr>
        <p:xfrm>
          <a:off x="2000250" y="1524001"/>
          <a:ext cx="8286750" cy="4627296"/>
        </p:xfrm>
        <a:graphic>
          <a:graphicData uri="http://schemas.openxmlformats.org/drawingml/2006/table">
            <a:tbl>
              <a:tblPr firstRow="1" firstCol="1" bandRow="1">
                <a:tableStyleId>{2D5ABB26-0587-4C30-8999-92F81FD0307C}</a:tableStyleId>
              </a:tblPr>
              <a:tblGrid>
                <a:gridCol w="1155863">
                  <a:extLst>
                    <a:ext uri="{9D8B030D-6E8A-4147-A177-3AD203B41FA5}">
                      <a16:colId xmlns:a16="http://schemas.microsoft.com/office/drawing/2014/main" xmlns="" val="20000"/>
                    </a:ext>
                  </a:extLst>
                </a:gridCol>
                <a:gridCol w="3218706">
                  <a:extLst>
                    <a:ext uri="{9D8B030D-6E8A-4147-A177-3AD203B41FA5}">
                      <a16:colId xmlns:a16="http://schemas.microsoft.com/office/drawing/2014/main" xmlns="" val="20001"/>
                    </a:ext>
                  </a:extLst>
                </a:gridCol>
                <a:gridCol w="3912181">
                  <a:extLst>
                    <a:ext uri="{9D8B030D-6E8A-4147-A177-3AD203B41FA5}">
                      <a16:colId xmlns:a16="http://schemas.microsoft.com/office/drawing/2014/main" xmlns="" val="20002"/>
                    </a:ext>
                  </a:extLst>
                </a:gridCol>
              </a:tblGrid>
              <a:tr h="421056">
                <a:tc>
                  <a:txBody>
                    <a:bodyPr/>
                    <a:lstStyle/>
                    <a:p>
                      <a:pPr marL="0" marR="0" algn="ctr">
                        <a:lnSpc>
                          <a:spcPct val="115000"/>
                        </a:lnSpc>
                        <a:spcBef>
                          <a:spcPts val="0"/>
                        </a:spcBef>
                        <a:spcAft>
                          <a:spcPts val="0"/>
                        </a:spcAft>
                      </a:pPr>
                      <a:r>
                        <a:rPr lang="en-US" sz="1100" b="1" dirty="0">
                          <a:effectLst/>
                        </a:rPr>
                        <a:t>Para no.</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100" b="1" dirty="0">
                          <a:effectLst/>
                        </a:rPr>
                        <a:t>Letter no. 437/6/Campaign/ECI/INST/FUNCT/MCC-2016 dated 04</a:t>
                      </a:r>
                      <a:r>
                        <a:rPr lang="en-US" sz="1100" b="1" baseline="30000" dirty="0">
                          <a:effectLst/>
                        </a:rPr>
                        <a:t>th</a:t>
                      </a:r>
                      <a:r>
                        <a:rPr lang="en-US" sz="1100" b="1" dirty="0">
                          <a:effectLst/>
                        </a:rPr>
                        <a:t> January, 2017</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100" b="1" dirty="0">
                          <a:effectLst/>
                        </a:rPr>
                        <a:t>Letter no. </a:t>
                      </a:r>
                      <a:endParaRPr lang="en-US" sz="1000" b="1" dirty="0">
                        <a:effectLst/>
                      </a:endParaRPr>
                    </a:p>
                    <a:p>
                      <a:pPr marL="0" marR="0" algn="ctr">
                        <a:lnSpc>
                          <a:spcPct val="115000"/>
                        </a:lnSpc>
                        <a:spcBef>
                          <a:spcPts val="0"/>
                        </a:spcBef>
                        <a:spcAft>
                          <a:spcPts val="0"/>
                        </a:spcAft>
                      </a:pPr>
                      <a:r>
                        <a:rPr lang="en-US" sz="1100" b="1" dirty="0">
                          <a:effectLst/>
                        </a:rPr>
                        <a:t>437/6/INST/2016-CS dated 24</a:t>
                      </a:r>
                      <a:r>
                        <a:rPr lang="en-US" sz="1100" b="1" baseline="30000" dirty="0">
                          <a:effectLst/>
                        </a:rPr>
                        <a:t>th</a:t>
                      </a:r>
                      <a:r>
                        <a:rPr lang="en-US" sz="1100" b="1" dirty="0">
                          <a:effectLst/>
                        </a:rPr>
                        <a:t> May, 2017</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1051560">
                <a:tc>
                  <a:txBody>
                    <a:bodyPr/>
                    <a:lstStyle/>
                    <a:p>
                      <a:pPr marL="0" marR="0">
                        <a:lnSpc>
                          <a:spcPct val="115000"/>
                        </a:lnSpc>
                        <a:spcBef>
                          <a:spcPts val="0"/>
                        </a:spcBef>
                        <a:spcAft>
                          <a:spcPts val="0"/>
                        </a:spcAft>
                      </a:pPr>
                      <a:r>
                        <a:rPr lang="en-US" sz="1500" kern="1200" dirty="0">
                          <a:solidFill>
                            <a:schemeClr val="tx1"/>
                          </a:solidFill>
                          <a:effectLst/>
                          <a:latin typeface="+mn-lt"/>
                          <a:ea typeface="+mn-ea"/>
                          <a:cs typeface="+mn-cs"/>
                        </a:rPr>
                        <a:t>Para 3 (</a:t>
                      </a:r>
                      <a:r>
                        <a:rPr lang="en-US" sz="1500" b="1" kern="1200" dirty="0">
                          <a:solidFill>
                            <a:srgbClr val="FF0000"/>
                          </a:solidFill>
                          <a:effectLst/>
                          <a:latin typeface="+mn-lt"/>
                          <a:ea typeface="+mn-ea"/>
                          <a:cs typeface="+mn-cs"/>
                        </a:rPr>
                        <a:t>Road Show</a:t>
                      </a:r>
                      <a:r>
                        <a:rPr lang="en-US" sz="1500" kern="1200" dirty="0">
                          <a:solidFill>
                            <a:schemeClr val="tx1"/>
                          </a:solidFill>
                          <a:effectLst/>
                          <a:latin typeface="+mn-lt"/>
                          <a:ea typeface="+mn-ea"/>
                          <a:cs typeface="+mn-cs"/>
                        </a:rPr>
                        <a:t>) (2) (j)</a:t>
                      </a: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kern="1200" dirty="0">
                          <a:solidFill>
                            <a:schemeClr val="tx1"/>
                          </a:solidFill>
                          <a:effectLst/>
                          <a:latin typeface="+mn-lt"/>
                          <a:ea typeface="+mn-ea"/>
                          <a:cs typeface="+mn-cs"/>
                        </a:rPr>
                        <a:t>Only one flag with prior permission can be used by the party supporters in road shows. The maximum dimension of the flag would be 3 x 2 ft. </a:t>
                      </a: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b="1" kern="1200" dirty="0">
                          <a:solidFill>
                            <a:srgbClr val="0432FF"/>
                          </a:solidFill>
                          <a:effectLst/>
                          <a:latin typeface="+mn-lt"/>
                          <a:ea typeface="+mn-ea"/>
                          <a:cs typeface="+mn-cs"/>
                        </a:rPr>
                        <a:t>Only one flag of the size 1 </a:t>
                      </a:r>
                      <a:r>
                        <a:rPr lang="en-US" sz="1500" b="1" kern="1200" dirty="0" err="1">
                          <a:solidFill>
                            <a:srgbClr val="0432FF"/>
                          </a:solidFill>
                          <a:effectLst/>
                          <a:latin typeface="+mn-lt"/>
                          <a:ea typeface="+mn-ea"/>
                          <a:cs typeface="+mn-cs"/>
                        </a:rPr>
                        <a:t>ft</a:t>
                      </a:r>
                      <a:r>
                        <a:rPr lang="en-US" sz="1500" b="1" kern="1200" dirty="0">
                          <a:solidFill>
                            <a:srgbClr val="0432FF"/>
                          </a:solidFill>
                          <a:effectLst/>
                          <a:latin typeface="+mn-lt"/>
                          <a:ea typeface="+mn-ea"/>
                          <a:cs typeface="+mn-cs"/>
                        </a:rPr>
                        <a:t> x ½ </a:t>
                      </a:r>
                      <a:r>
                        <a:rPr lang="en-US" sz="1500" b="1" kern="1200" dirty="0" err="1">
                          <a:solidFill>
                            <a:srgbClr val="0432FF"/>
                          </a:solidFill>
                          <a:effectLst/>
                          <a:latin typeface="+mn-lt"/>
                          <a:ea typeface="+mn-ea"/>
                          <a:cs typeface="+mn-cs"/>
                        </a:rPr>
                        <a:t>ft</a:t>
                      </a:r>
                      <a:r>
                        <a:rPr lang="en-US" sz="1500" b="1" kern="1200" dirty="0">
                          <a:solidFill>
                            <a:srgbClr val="0432FF"/>
                          </a:solidFill>
                          <a:effectLst/>
                          <a:latin typeface="+mn-lt"/>
                          <a:ea typeface="+mn-ea"/>
                          <a:cs typeface="+mn-cs"/>
                        </a:rPr>
                        <a:t> </a:t>
                      </a:r>
                      <a:r>
                        <a:rPr lang="en-US" sz="1500" kern="1200" dirty="0">
                          <a:solidFill>
                            <a:schemeClr val="tx1"/>
                          </a:solidFill>
                          <a:effectLst/>
                          <a:latin typeface="+mn-lt"/>
                          <a:ea typeface="+mn-ea"/>
                          <a:cs typeface="+mn-cs"/>
                        </a:rPr>
                        <a:t>with the permission of the RO concerned would be allowed on campaign vehicles in a road show. </a:t>
                      </a:r>
                    </a:p>
                    <a:p>
                      <a:pPr marL="0" marR="0" algn="just">
                        <a:lnSpc>
                          <a:spcPct val="115000"/>
                        </a:lnSpc>
                        <a:spcBef>
                          <a:spcPts val="0"/>
                        </a:spcBef>
                        <a:spcAft>
                          <a:spcPts val="0"/>
                        </a:spcAft>
                      </a:pPr>
                      <a:r>
                        <a:rPr lang="en-US" sz="1500" kern="1200" dirty="0">
                          <a:solidFill>
                            <a:schemeClr val="tx1"/>
                          </a:solidFill>
                          <a:effectLst/>
                          <a:latin typeface="+mn-lt"/>
                          <a:ea typeface="+mn-ea"/>
                          <a:cs typeface="+mn-cs"/>
                        </a:rPr>
                        <a:t> </a:t>
                      </a: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154680">
                <a:tc>
                  <a:txBody>
                    <a:bodyPr/>
                    <a:lstStyle/>
                    <a:p>
                      <a:pPr marL="0" marR="0">
                        <a:lnSpc>
                          <a:spcPct val="115000"/>
                        </a:lnSpc>
                        <a:spcBef>
                          <a:spcPts val="0"/>
                        </a:spcBef>
                        <a:spcAft>
                          <a:spcPts val="0"/>
                        </a:spcAft>
                      </a:pPr>
                      <a:r>
                        <a:rPr lang="en-US" sz="1500" kern="1200" dirty="0">
                          <a:solidFill>
                            <a:schemeClr val="tx1"/>
                          </a:solidFill>
                          <a:effectLst/>
                          <a:latin typeface="+mn-lt"/>
                          <a:ea typeface="+mn-ea"/>
                          <a:cs typeface="+mn-cs"/>
                        </a:rPr>
                        <a:t>Para 7 (</a:t>
                      </a:r>
                      <a:r>
                        <a:rPr lang="en-US" sz="1500" b="1" kern="1200" dirty="0">
                          <a:solidFill>
                            <a:srgbClr val="FF0000"/>
                          </a:solidFill>
                          <a:effectLst/>
                          <a:latin typeface="+mn-lt"/>
                          <a:ea typeface="+mn-ea"/>
                          <a:cs typeface="+mn-cs"/>
                        </a:rPr>
                        <a:t>Use of Flags</a:t>
                      </a:r>
                      <a:r>
                        <a:rPr lang="en-US" sz="1500" kern="1200" dirty="0">
                          <a:solidFill>
                            <a:schemeClr val="tx1"/>
                          </a:solidFill>
                          <a:effectLst/>
                          <a:latin typeface="+mn-lt"/>
                          <a:ea typeface="+mn-ea"/>
                          <a:cs typeface="+mn-cs"/>
                        </a:rPr>
                        <a:t>) (d)</a:t>
                      </a: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kern="1200" dirty="0">
                          <a:solidFill>
                            <a:schemeClr val="tx1"/>
                          </a:solidFill>
                          <a:effectLst/>
                          <a:latin typeface="+mn-lt"/>
                          <a:ea typeface="+mn-ea"/>
                          <a:cs typeface="+mn-cs"/>
                        </a:rPr>
                        <a:t>The maximum number and size of flags/banners by a party or candidate will be as follows-</a:t>
                      </a:r>
                    </a:p>
                    <a:p>
                      <a:pPr marL="0" marR="0" algn="just">
                        <a:lnSpc>
                          <a:spcPct val="115000"/>
                        </a:lnSpc>
                        <a:spcBef>
                          <a:spcPts val="0"/>
                        </a:spcBef>
                        <a:spcAft>
                          <a:spcPts val="0"/>
                        </a:spcAft>
                      </a:pPr>
                      <a:r>
                        <a:rPr lang="en-US" sz="1500" kern="1200" dirty="0">
                          <a:solidFill>
                            <a:schemeClr val="tx1"/>
                          </a:solidFill>
                          <a:effectLst/>
                          <a:latin typeface="+mn-lt"/>
                          <a:ea typeface="+mn-ea"/>
                          <a:cs typeface="+mn-cs"/>
                        </a:rPr>
                        <a:t> </a:t>
                      </a:r>
                    </a:p>
                    <a:p>
                      <a:pPr marL="342900" marR="0" lvl="0" indent="-342900" algn="just">
                        <a:lnSpc>
                          <a:spcPct val="115000"/>
                        </a:lnSpc>
                        <a:spcBef>
                          <a:spcPts val="0"/>
                        </a:spcBef>
                        <a:spcAft>
                          <a:spcPts val="0"/>
                        </a:spcAft>
                        <a:buFont typeface="+mj-lt"/>
                        <a:buAutoNum type="romanLcPeriod"/>
                      </a:pPr>
                      <a:r>
                        <a:rPr lang="en-US" sz="1500" kern="1200" dirty="0">
                          <a:solidFill>
                            <a:schemeClr val="tx1"/>
                          </a:solidFill>
                          <a:effectLst/>
                          <a:latin typeface="+mn-lt"/>
                          <a:ea typeface="+mn-ea"/>
                          <a:cs typeface="+mn-cs"/>
                        </a:rPr>
                        <a:t>Two wheelers – one flag of maximum size 2 x 1 ft. No sticker or banners will be allowed.</a:t>
                      </a:r>
                    </a:p>
                    <a:p>
                      <a:pPr marL="342900" marR="0" lvl="0" indent="-342900" algn="just">
                        <a:lnSpc>
                          <a:spcPct val="115000"/>
                        </a:lnSpc>
                        <a:spcBef>
                          <a:spcPts val="0"/>
                        </a:spcBef>
                        <a:spcAft>
                          <a:spcPts val="0"/>
                        </a:spcAft>
                        <a:buFont typeface="+mj-lt"/>
                        <a:buAutoNum type="romanLcPeriod"/>
                      </a:pPr>
                      <a:r>
                        <a:rPr lang="en-US" sz="1500" kern="1200" dirty="0">
                          <a:solidFill>
                            <a:schemeClr val="tx1"/>
                          </a:solidFill>
                          <a:effectLst/>
                          <a:latin typeface="+mn-lt"/>
                          <a:ea typeface="+mn-ea"/>
                          <a:cs typeface="+mn-cs"/>
                        </a:rPr>
                        <a:t>Three wheelers, four wheelers, e-Rickshaw – No sticker or banners will be allowed. Only one flag of maximum size 3 x 2 ft.</a:t>
                      </a: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kern="1200" dirty="0">
                          <a:solidFill>
                            <a:schemeClr val="tx1"/>
                          </a:solidFill>
                          <a:effectLst/>
                          <a:latin typeface="+mn-lt"/>
                          <a:ea typeface="+mn-ea"/>
                          <a:cs typeface="+mn-cs"/>
                        </a:rPr>
                        <a:t>The maximum number and size of flags/banners by a party or candidate will be as follows-</a:t>
                      </a:r>
                    </a:p>
                    <a:p>
                      <a:pPr marL="342900" marR="0" lvl="0" indent="-342900" algn="just">
                        <a:lnSpc>
                          <a:spcPct val="115000"/>
                        </a:lnSpc>
                        <a:spcBef>
                          <a:spcPts val="0"/>
                        </a:spcBef>
                        <a:spcAft>
                          <a:spcPts val="0"/>
                        </a:spcAft>
                        <a:buFont typeface="+mj-lt"/>
                        <a:buAutoNum type="romanLcPeriod"/>
                      </a:pPr>
                      <a:r>
                        <a:rPr lang="en-US" sz="1500" kern="1200" dirty="0">
                          <a:solidFill>
                            <a:schemeClr val="tx1"/>
                          </a:solidFill>
                          <a:effectLst/>
                          <a:latin typeface="+mn-lt"/>
                          <a:ea typeface="+mn-ea"/>
                          <a:cs typeface="+mn-cs"/>
                        </a:rPr>
                        <a:t>Two wheelers – one flag of maximum size </a:t>
                      </a:r>
                      <a:r>
                        <a:rPr lang="en-US" sz="1500" b="1" kern="1200" dirty="0">
                          <a:solidFill>
                            <a:srgbClr val="0432FF"/>
                          </a:solidFill>
                          <a:effectLst/>
                          <a:latin typeface="+mn-lt"/>
                          <a:ea typeface="+mn-ea"/>
                          <a:cs typeface="+mn-cs"/>
                        </a:rPr>
                        <a:t>1 </a:t>
                      </a:r>
                      <a:r>
                        <a:rPr lang="en-US" sz="1500" b="1" kern="1200" dirty="0" err="1">
                          <a:solidFill>
                            <a:srgbClr val="0432FF"/>
                          </a:solidFill>
                          <a:effectLst/>
                          <a:latin typeface="+mn-lt"/>
                          <a:ea typeface="+mn-ea"/>
                          <a:cs typeface="+mn-cs"/>
                        </a:rPr>
                        <a:t>ft</a:t>
                      </a:r>
                      <a:r>
                        <a:rPr lang="en-US" sz="1500" b="1" kern="1200" dirty="0">
                          <a:solidFill>
                            <a:srgbClr val="0432FF"/>
                          </a:solidFill>
                          <a:effectLst/>
                          <a:latin typeface="+mn-lt"/>
                          <a:ea typeface="+mn-ea"/>
                          <a:cs typeface="+mn-cs"/>
                        </a:rPr>
                        <a:t> x ½ ft. </a:t>
                      </a:r>
                      <a:r>
                        <a:rPr lang="en-US" sz="1500" kern="1200" dirty="0">
                          <a:solidFill>
                            <a:schemeClr val="tx1"/>
                          </a:solidFill>
                          <a:effectLst/>
                          <a:latin typeface="+mn-lt"/>
                          <a:ea typeface="+mn-ea"/>
                          <a:cs typeface="+mn-cs"/>
                        </a:rPr>
                        <a:t>No banners will be allowed. However, 1 or 2 small stickers of appropriate size may be permitted on each vehicle.</a:t>
                      </a:r>
                    </a:p>
                    <a:p>
                      <a:pPr marL="342900" marR="0" lvl="0" indent="-342900" algn="just">
                        <a:lnSpc>
                          <a:spcPct val="115000"/>
                        </a:lnSpc>
                        <a:spcBef>
                          <a:spcPts val="0"/>
                        </a:spcBef>
                        <a:spcAft>
                          <a:spcPts val="0"/>
                        </a:spcAft>
                        <a:buFont typeface="+mj-lt"/>
                        <a:buAutoNum type="romanLcPeriod"/>
                      </a:pPr>
                      <a:r>
                        <a:rPr lang="en-US" sz="1500" kern="1200" dirty="0">
                          <a:solidFill>
                            <a:schemeClr val="tx1"/>
                          </a:solidFill>
                          <a:effectLst/>
                          <a:latin typeface="+mn-lt"/>
                          <a:ea typeface="+mn-ea"/>
                          <a:cs typeface="+mn-cs"/>
                        </a:rPr>
                        <a:t>Three wheelers, four wheelers, e-Rickshaw – No banners will be allowed. Only one flag of maximum size </a:t>
                      </a:r>
                      <a:r>
                        <a:rPr lang="en-US" sz="1500" b="1" kern="1200" dirty="0">
                          <a:solidFill>
                            <a:srgbClr val="0432FF"/>
                          </a:solidFill>
                          <a:effectLst/>
                          <a:latin typeface="+mn-lt"/>
                          <a:ea typeface="+mn-ea"/>
                          <a:cs typeface="+mn-cs"/>
                        </a:rPr>
                        <a:t>1 </a:t>
                      </a:r>
                      <a:r>
                        <a:rPr lang="en-US" sz="1500" b="1" kern="1200" dirty="0" err="1">
                          <a:solidFill>
                            <a:srgbClr val="0432FF"/>
                          </a:solidFill>
                          <a:effectLst/>
                          <a:latin typeface="+mn-lt"/>
                          <a:ea typeface="+mn-ea"/>
                          <a:cs typeface="+mn-cs"/>
                        </a:rPr>
                        <a:t>ft</a:t>
                      </a:r>
                      <a:r>
                        <a:rPr lang="en-US" sz="1500" b="1" kern="1200" dirty="0">
                          <a:solidFill>
                            <a:srgbClr val="0432FF"/>
                          </a:solidFill>
                          <a:effectLst/>
                          <a:latin typeface="+mn-lt"/>
                          <a:ea typeface="+mn-ea"/>
                          <a:cs typeface="+mn-cs"/>
                        </a:rPr>
                        <a:t> x ½ ft</a:t>
                      </a:r>
                      <a:r>
                        <a:rPr lang="en-US" sz="1500" kern="1200" dirty="0">
                          <a:solidFill>
                            <a:schemeClr val="tx1"/>
                          </a:solidFill>
                          <a:effectLst/>
                          <a:latin typeface="+mn-lt"/>
                          <a:ea typeface="+mn-ea"/>
                          <a:cs typeface="+mn-cs"/>
                        </a:rPr>
                        <a:t>. However, 1 or 2 small stickers of appropriate size may be permitted on each vehicle.</a:t>
                      </a:r>
                    </a:p>
                  </a:txBody>
                  <a:tcPr marL="34325" marR="343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649191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154083" y="309489"/>
            <a:ext cx="10058400" cy="731520"/>
          </a:xfrm>
        </p:spPr>
        <p:txBody>
          <a:bodyPr>
            <a:normAutofit/>
          </a:bodyPr>
          <a:lstStyle/>
          <a:p>
            <a:pPr algn="ctr" eaLnBrk="1" hangingPunct="1"/>
            <a:r>
              <a:rPr lang="en-US" sz="3600" b="1" dirty="0" smtClean="0">
                <a:solidFill>
                  <a:srgbClr val="C00000"/>
                </a:solidFill>
              </a:rPr>
              <a:t>12/1</a:t>
            </a:r>
            <a:r>
              <a:rPr lang="en-US" sz="3600" b="1" dirty="0">
                <a:solidFill>
                  <a:srgbClr val="C00000"/>
                </a:solidFill>
              </a:rPr>
              <a:t>: MCC for State/Central Government</a:t>
            </a:r>
          </a:p>
        </p:txBody>
      </p:sp>
      <p:graphicFrame>
        <p:nvGraphicFramePr>
          <p:cNvPr id="9" name="Content Placeholder 8"/>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881C53AA-1A30-44FF-9E93-F48458D0EA8B}" type="slidenum">
              <a:rPr lang="en-US"/>
              <a:pPr>
                <a:defRPr/>
              </a:pPr>
              <a:t>59</a:t>
            </a:fld>
            <a:endParaRPr lang="en-US"/>
          </a:p>
        </p:txBody>
      </p:sp>
    </p:spTree>
    <p:extLst>
      <p:ext uri="{BB962C8B-B14F-4D97-AF65-F5344CB8AC3E}">
        <p14:creationId xmlns:p14="http://schemas.microsoft.com/office/powerpoint/2010/main" val="193303537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36A671D0-6864-024B-B76D-AFA3D8CF79CB}"/>
                                            </p:graphicEl>
                                          </p:spTgt>
                                        </p:tgtEl>
                                        <p:attrNameLst>
                                          <p:attrName>style.visibility</p:attrName>
                                        </p:attrNameLst>
                                      </p:cBhvr>
                                      <p:to>
                                        <p:strVal val="visible"/>
                                      </p:to>
                                    </p:set>
                                    <p:animEffect transition="in" filter="wipe(down)">
                                      <p:cBhvr>
                                        <p:cTn id="7" dur="500"/>
                                        <p:tgtEl>
                                          <p:spTgt spid="9">
                                            <p:graphicEl>
                                              <a:dgm id="{36A671D0-6864-024B-B76D-AFA3D8CF79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43C0D289-DB84-1044-AE7A-D2F2D24A0094}"/>
                                            </p:graphicEl>
                                          </p:spTgt>
                                        </p:tgtEl>
                                        <p:attrNameLst>
                                          <p:attrName>style.visibility</p:attrName>
                                        </p:attrNameLst>
                                      </p:cBhvr>
                                      <p:to>
                                        <p:strVal val="visible"/>
                                      </p:to>
                                    </p:set>
                                    <p:animEffect transition="in" filter="wipe(down)">
                                      <p:cBhvr>
                                        <p:cTn id="12" dur="500"/>
                                        <p:tgtEl>
                                          <p:spTgt spid="9">
                                            <p:graphicEl>
                                              <a:dgm id="{43C0D289-DB84-1044-AE7A-D2F2D24A0094}"/>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graphicEl>
                                              <a:dgm id="{D6F6D103-1D3E-D44B-9AE5-D01A71F636C0}"/>
                                            </p:graphicEl>
                                          </p:spTgt>
                                        </p:tgtEl>
                                        <p:attrNameLst>
                                          <p:attrName>style.visibility</p:attrName>
                                        </p:attrNameLst>
                                      </p:cBhvr>
                                      <p:to>
                                        <p:strVal val="visible"/>
                                      </p:to>
                                    </p:set>
                                    <p:animEffect transition="in" filter="wipe(down)">
                                      <p:cBhvr>
                                        <p:cTn id="15" dur="500"/>
                                        <p:tgtEl>
                                          <p:spTgt spid="9">
                                            <p:graphicEl>
                                              <a:dgm id="{D6F6D103-1D3E-D44B-9AE5-D01A71F636C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graphicEl>
                                              <a:dgm id="{720F7DA4-FBFF-7E48-A0D3-8830C9DB0CA8}"/>
                                            </p:graphicEl>
                                          </p:spTgt>
                                        </p:tgtEl>
                                        <p:attrNameLst>
                                          <p:attrName>style.visibility</p:attrName>
                                        </p:attrNameLst>
                                      </p:cBhvr>
                                      <p:to>
                                        <p:strVal val="visible"/>
                                      </p:to>
                                    </p:set>
                                    <p:animEffect transition="in" filter="wipe(down)">
                                      <p:cBhvr>
                                        <p:cTn id="20" dur="500"/>
                                        <p:tgtEl>
                                          <p:spTgt spid="9">
                                            <p:graphicEl>
                                              <a:dgm id="{720F7DA4-FBFF-7E48-A0D3-8830C9DB0CA8}"/>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graphicEl>
                                              <a:dgm id="{6559D0F3-9890-EB42-8BB8-87E04AB5F4C6}"/>
                                            </p:graphicEl>
                                          </p:spTgt>
                                        </p:tgtEl>
                                        <p:attrNameLst>
                                          <p:attrName>style.visibility</p:attrName>
                                        </p:attrNameLst>
                                      </p:cBhvr>
                                      <p:to>
                                        <p:strVal val="visible"/>
                                      </p:to>
                                    </p:set>
                                    <p:animEffect transition="in" filter="wipe(down)">
                                      <p:cBhvr>
                                        <p:cTn id="23" dur="500"/>
                                        <p:tgtEl>
                                          <p:spTgt spid="9">
                                            <p:graphicEl>
                                              <a:dgm id="{6559D0F3-9890-EB42-8BB8-87E04AB5F4C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graphicEl>
                                              <a:dgm id="{EC69DB8A-2C4E-4A46-815E-5CDFD8682499}"/>
                                            </p:graphicEl>
                                          </p:spTgt>
                                        </p:tgtEl>
                                        <p:attrNameLst>
                                          <p:attrName>style.visibility</p:attrName>
                                        </p:attrNameLst>
                                      </p:cBhvr>
                                      <p:to>
                                        <p:strVal val="visible"/>
                                      </p:to>
                                    </p:set>
                                    <p:animEffect transition="in" filter="wipe(down)">
                                      <p:cBhvr>
                                        <p:cTn id="28" dur="500"/>
                                        <p:tgtEl>
                                          <p:spTgt spid="9">
                                            <p:graphicEl>
                                              <a:dgm id="{EC69DB8A-2C4E-4A46-815E-5CDFD868249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graphicEl>
                                              <a:dgm id="{A77536FB-5D58-164D-97AB-DFC977C9E609}"/>
                                            </p:graphicEl>
                                          </p:spTgt>
                                        </p:tgtEl>
                                        <p:attrNameLst>
                                          <p:attrName>style.visibility</p:attrName>
                                        </p:attrNameLst>
                                      </p:cBhvr>
                                      <p:to>
                                        <p:strVal val="visible"/>
                                      </p:to>
                                    </p:set>
                                    <p:animEffect transition="in" filter="wipe(down)">
                                      <p:cBhvr>
                                        <p:cTn id="31" dur="500"/>
                                        <p:tgtEl>
                                          <p:spTgt spid="9">
                                            <p:graphicEl>
                                              <a:dgm id="{A77536FB-5D58-164D-97AB-DFC977C9E60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graphicEl>
                                              <a:dgm id="{71DAADFE-FB09-524D-A4E2-82885D26E78A}"/>
                                            </p:graphicEl>
                                          </p:spTgt>
                                        </p:tgtEl>
                                        <p:attrNameLst>
                                          <p:attrName>style.visibility</p:attrName>
                                        </p:attrNameLst>
                                      </p:cBhvr>
                                      <p:to>
                                        <p:strVal val="visible"/>
                                      </p:to>
                                    </p:set>
                                    <p:animEffect transition="in" filter="wipe(down)">
                                      <p:cBhvr>
                                        <p:cTn id="36" dur="500"/>
                                        <p:tgtEl>
                                          <p:spTgt spid="9">
                                            <p:graphicEl>
                                              <a:dgm id="{71DAADFE-FB09-524D-A4E2-82885D26E78A}"/>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graphicEl>
                                              <a:dgm id="{124E8D77-4190-0049-B94A-D7B8CEA019DE}"/>
                                            </p:graphicEl>
                                          </p:spTgt>
                                        </p:tgtEl>
                                        <p:attrNameLst>
                                          <p:attrName>style.visibility</p:attrName>
                                        </p:attrNameLst>
                                      </p:cBhvr>
                                      <p:to>
                                        <p:strVal val="visible"/>
                                      </p:to>
                                    </p:set>
                                    <p:animEffect transition="in" filter="wipe(down)">
                                      <p:cBhvr>
                                        <p:cTn id="39" dur="500"/>
                                        <p:tgtEl>
                                          <p:spTgt spid="9">
                                            <p:graphicEl>
                                              <a:dgm id="{124E8D77-4190-0049-B94A-D7B8CEA019D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graphicEl>
                                              <a:dgm id="{D72DB2B6-55FD-0446-9233-0DD82CA251A6}"/>
                                            </p:graphicEl>
                                          </p:spTgt>
                                        </p:tgtEl>
                                        <p:attrNameLst>
                                          <p:attrName>style.visibility</p:attrName>
                                        </p:attrNameLst>
                                      </p:cBhvr>
                                      <p:to>
                                        <p:strVal val="visible"/>
                                      </p:to>
                                    </p:set>
                                    <p:animEffect transition="in" filter="wipe(down)">
                                      <p:cBhvr>
                                        <p:cTn id="44" dur="500"/>
                                        <p:tgtEl>
                                          <p:spTgt spid="9">
                                            <p:graphicEl>
                                              <a:dgm id="{D72DB2B6-55FD-0446-9233-0DD82CA251A6}"/>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graphicEl>
                                              <a:dgm id="{EB46C134-31EC-1142-B099-09C6B46AC332}"/>
                                            </p:graphicEl>
                                          </p:spTgt>
                                        </p:tgtEl>
                                        <p:attrNameLst>
                                          <p:attrName>style.visibility</p:attrName>
                                        </p:attrNameLst>
                                      </p:cBhvr>
                                      <p:to>
                                        <p:strVal val="visible"/>
                                      </p:to>
                                    </p:set>
                                    <p:animEffect transition="in" filter="wipe(down)">
                                      <p:cBhvr>
                                        <p:cTn id="47" dur="500"/>
                                        <p:tgtEl>
                                          <p:spTgt spid="9">
                                            <p:graphicEl>
                                              <a:dgm id="{EB46C134-31EC-1142-B099-09C6B46AC3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57200"/>
            <a:ext cx="10058400" cy="774776"/>
          </a:xfrm>
          <a:solidFill>
            <a:schemeClr val="accent4">
              <a:lumMod val="60000"/>
              <a:lumOff val="40000"/>
            </a:schemeClr>
          </a:solidFill>
        </p:spPr>
        <p:txBody>
          <a:bodyPr>
            <a:normAutofit/>
          </a:bodyPr>
          <a:lstStyle/>
          <a:p>
            <a:pPr lvl="0" algn="ctr" defTabSz="457200" fontAlgn="base">
              <a:lnSpc>
                <a:spcPct val="100000"/>
              </a:lnSpc>
              <a:spcAft>
                <a:spcPct val="0"/>
              </a:spcAft>
            </a:pPr>
            <a:r>
              <a:rPr lang="en-IN" sz="3600" b="1" dirty="0" smtClean="0">
                <a:solidFill>
                  <a:srgbClr val="C00000"/>
                </a:solidFill>
              </a:rPr>
              <a:t>3.Complaint Redressal</a:t>
            </a:r>
            <a:endParaRPr lang="en-IN" sz="3600" b="1" dirty="0">
              <a:solidFill>
                <a:srgbClr val="C00000"/>
              </a:solidFill>
            </a:endParaRPr>
          </a:p>
        </p:txBody>
      </p:sp>
      <p:sp>
        <p:nvSpPr>
          <p:cNvPr id="3" name="Content Placeholder 2"/>
          <p:cNvSpPr>
            <a:spLocks noGrp="1"/>
          </p:cNvSpPr>
          <p:nvPr>
            <p:ph idx="1"/>
          </p:nvPr>
        </p:nvSpPr>
        <p:spPr>
          <a:xfrm>
            <a:off x="896622" y="1666728"/>
            <a:ext cx="10547324" cy="4665604"/>
          </a:xfrm>
        </p:spPr>
        <p:txBody>
          <a:bodyPr>
            <a:noAutofit/>
          </a:bodyPr>
          <a:lstStyle/>
          <a:p>
            <a:pPr>
              <a:buFont typeface="Wingdings" panose="05000000000000000000" pitchFamily="2" charset="2"/>
              <a:buChar char="§"/>
            </a:pPr>
            <a:r>
              <a:rPr lang="en-US" sz="2800" dirty="0"/>
              <a:t>For an effective complaint </a:t>
            </a:r>
            <a:r>
              <a:rPr lang="en-US" sz="2800" dirty="0" err="1"/>
              <a:t>redressal</a:t>
            </a:r>
            <a:r>
              <a:rPr lang="en-US" sz="2800" dirty="0"/>
              <a:t> system prior planning essential for managing the complaints keeping in mind the number of complaints lodged during the previous elections.</a:t>
            </a:r>
          </a:p>
          <a:p>
            <a:pPr>
              <a:buFont typeface="Wingdings" panose="05000000000000000000" pitchFamily="2" charset="2"/>
              <a:buChar char="§"/>
            </a:pPr>
            <a:r>
              <a:rPr lang="en-US" sz="2800" dirty="0"/>
              <a:t>Emphasis to be given for timely disposal of complaints lodged through </a:t>
            </a:r>
            <a:r>
              <a:rPr lang="en-US" sz="2800" dirty="0" err="1" smtClean="0">
                <a:solidFill>
                  <a:srgbClr val="C00000"/>
                </a:solidFill>
              </a:rPr>
              <a:t>portal,Samadhan</a:t>
            </a:r>
            <a:r>
              <a:rPr lang="en-US" sz="2800" dirty="0" smtClean="0">
                <a:solidFill>
                  <a:srgbClr val="C00000"/>
                </a:solidFill>
              </a:rPr>
              <a:t> and </a:t>
            </a:r>
            <a:r>
              <a:rPr lang="en-US" sz="2800" dirty="0" err="1">
                <a:solidFill>
                  <a:srgbClr val="C00000"/>
                </a:solidFill>
              </a:rPr>
              <a:t>c</a:t>
            </a:r>
            <a:r>
              <a:rPr lang="en-US" sz="2800" dirty="0" err="1" smtClean="0">
                <a:solidFill>
                  <a:srgbClr val="C00000"/>
                </a:solidFill>
              </a:rPr>
              <a:t>Vigil</a:t>
            </a:r>
            <a:endParaRPr lang="en-US" sz="2800" dirty="0">
              <a:solidFill>
                <a:srgbClr val="C00000"/>
              </a:solidFill>
            </a:endParaRPr>
          </a:p>
          <a:p>
            <a:pPr>
              <a:buFont typeface="Wingdings" panose="05000000000000000000" pitchFamily="2" charset="2"/>
              <a:buChar char="§"/>
            </a:pPr>
            <a:r>
              <a:rPr lang="en-US" sz="2800" dirty="0"/>
              <a:t>Accordingly draft the infrastructure requirements and the personnel required </a:t>
            </a:r>
          </a:p>
          <a:p>
            <a:pPr algn="just">
              <a:buFont typeface="Wingdings" panose="05000000000000000000" pitchFamily="2" charset="2"/>
              <a:buChar char="§"/>
            </a:pPr>
            <a:r>
              <a:rPr lang="en-US" sz="2800" dirty="0"/>
              <a:t>A well publicized </a:t>
            </a:r>
            <a:r>
              <a:rPr lang="en-US" sz="2800" b="1" dirty="0"/>
              <a:t>Toll free Help line number </a:t>
            </a:r>
            <a:r>
              <a:rPr lang="en-US" sz="2800" dirty="0"/>
              <a:t>must be operative from the beginning of MCC period</a:t>
            </a:r>
          </a:p>
          <a:p>
            <a:pPr algn="just">
              <a:buFont typeface="Wingdings" panose="05000000000000000000" pitchFamily="2" charset="2"/>
              <a:buChar char="§"/>
            </a:pPr>
            <a:r>
              <a:rPr lang="en-US" sz="2800" dirty="0"/>
              <a:t>Complainant to be informed of the action taken by the RO/ARO</a:t>
            </a:r>
          </a:p>
          <a:p>
            <a:endParaRPr lang="en-IN" sz="2800" dirty="0"/>
          </a:p>
        </p:txBody>
      </p:sp>
    </p:spTree>
    <p:extLst>
      <p:ext uri="{BB962C8B-B14F-4D97-AF65-F5344CB8AC3E}">
        <p14:creationId xmlns:p14="http://schemas.microsoft.com/office/powerpoint/2010/main" val="10797224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262" y="196947"/>
            <a:ext cx="10058400" cy="963637"/>
          </a:xfrm>
        </p:spPr>
        <p:txBody>
          <a:bodyPr rtlCol="0">
            <a:normAutofit/>
          </a:bodyPr>
          <a:lstStyle/>
          <a:p>
            <a:pPr>
              <a:defRPr/>
            </a:pPr>
            <a:r>
              <a:rPr lang="en-US" b="1" dirty="0" smtClean="0">
                <a:solidFill>
                  <a:srgbClr val="C00000"/>
                </a:solidFill>
                <a:cs typeface="Cambria"/>
              </a:rPr>
              <a:t>12/2: </a:t>
            </a:r>
            <a:r>
              <a:rPr lang="en-US" b="1" dirty="0">
                <a:solidFill>
                  <a:srgbClr val="C00000"/>
                </a:solidFill>
                <a:cs typeface="Cambria"/>
              </a:rPr>
              <a:t>MCC for State/Central Government</a:t>
            </a:r>
            <a:endParaRPr lang="en-US" b="1" dirty="0">
              <a:solidFill>
                <a:srgbClr val="C00000"/>
              </a:solidFill>
            </a:endParaRPr>
          </a:p>
        </p:txBody>
      </p:sp>
      <p:graphicFrame>
        <p:nvGraphicFramePr>
          <p:cNvPr id="8" name="Content Placeholder 7"/>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32C5E3EE-ACE3-4D62-BE08-0943B4C03A3D}" type="slidenum">
              <a:rPr lang="en-US"/>
              <a:pPr>
                <a:defRPr/>
              </a:pPr>
              <a:t>60</a:t>
            </a:fld>
            <a:endParaRPr lang="en-US"/>
          </a:p>
        </p:txBody>
      </p:sp>
    </p:spTree>
    <p:extLst>
      <p:ext uri="{BB962C8B-B14F-4D97-AF65-F5344CB8AC3E}">
        <p14:creationId xmlns:p14="http://schemas.microsoft.com/office/powerpoint/2010/main" val="177368566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1121CAF9-6A69-AC4A-9662-B693550B47BD}"/>
                                            </p:graphicEl>
                                          </p:spTgt>
                                        </p:tgtEl>
                                        <p:attrNameLst>
                                          <p:attrName>style.visibility</p:attrName>
                                        </p:attrNameLst>
                                      </p:cBhvr>
                                      <p:to>
                                        <p:strVal val="visible"/>
                                      </p:to>
                                    </p:set>
                                    <p:animEffect transition="in" filter="wipe(down)">
                                      <p:cBhvr>
                                        <p:cTn id="7" dur="500"/>
                                        <p:tgtEl>
                                          <p:spTgt spid="8">
                                            <p:graphicEl>
                                              <a:dgm id="{1121CAF9-6A69-AC4A-9662-B693550B47B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dgm id="{8E7F943B-D5D2-8A42-A43E-87F319DBC57E}"/>
                                            </p:graphicEl>
                                          </p:spTgt>
                                        </p:tgtEl>
                                        <p:attrNameLst>
                                          <p:attrName>style.visibility</p:attrName>
                                        </p:attrNameLst>
                                      </p:cBhvr>
                                      <p:to>
                                        <p:strVal val="visible"/>
                                      </p:to>
                                    </p:set>
                                    <p:animEffect transition="in" filter="wipe(down)">
                                      <p:cBhvr>
                                        <p:cTn id="10" dur="500"/>
                                        <p:tgtEl>
                                          <p:spTgt spid="8">
                                            <p:graphicEl>
                                              <a:dgm id="{8E7F943B-D5D2-8A42-A43E-87F319DBC57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graphicEl>
                                              <a:dgm id="{80928FD0-81C6-A34B-8D6D-2AEFD47D3CF6}"/>
                                            </p:graphicEl>
                                          </p:spTgt>
                                        </p:tgtEl>
                                        <p:attrNameLst>
                                          <p:attrName>style.visibility</p:attrName>
                                        </p:attrNameLst>
                                      </p:cBhvr>
                                      <p:to>
                                        <p:strVal val="visible"/>
                                      </p:to>
                                    </p:set>
                                    <p:animEffect transition="in" filter="wipe(down)">
                                      <p:cBhvr>
                                        <p:cTn id="15" dur="500"/>
                                        <p:tgtEl>
                                          <p:spTgt spid="8">
                                            <p:graphicEl>
                                              <a:dgm id="{80928FD0-81C6-A34B-8D6D-2AEFD47D3CF6}"/>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graphicEl>
                                              <a:dgm id="{820A63A2-3760-CA46-B820-5EDC68DD836C}"/>
                                            </p:graphicEl>
                                          </p:spTgt>
                                        </p:tgtEl>
                                        <p:attrNameLst>
                                          <p:attrName>style.visibility</p:attrName>
                                        </p:attrNameLst>
                                      </p:cBhvr>
                                      <p:to>
                                        <p:strVal val="visible"/>
                                      </p:to>
                                    </p:set>
                                    <p:animEffect transition="in" filter="wipe(down)">
                                      <p:cBhvr>
                                        <p:cTn id="18" dur="500"/>
                                        <p:tgtEl>
                                          <p:spTgt spid="8">
                                            <p:graphicEl>
                                              <a:dgm id="{820A63A2-3760-CA46-B820-5EDC68DD836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graphicEl>
                                              <a:dgm id="{E80D066A-C531-2F4D-A426-5BC8FA7679D4}"/>
                                            </p:graphicEl>
                                          </p:spTgt>
                                        </p:tgtEl>
                                        <p:attrNameLst>
                                          <p:attrName>style.visibility</p:attrName>
                                        </p:attrNameLst>
                                      </p:cBhvr>
                                      <p:to>
                                        <p:strVal val="visible"/>
                                      </p:to>
                                    </p:set>
                                    <p:animEffect transition="in" filter="wipe(down)">
                                      <p:cBhvr>
                                        <p:cTn id="23" dur="500"/>
                                        <p:tgtEl>
                                          <p:spTgt spid="8">
                                            <p:graphicEl>
                                              <a:dgm id="{E80D066A-C531-2F4D-A426-5BC8FA7679D4}"/>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graphicEl>
                                              <a:dgm id="{8B2481F5-A497-DB4A-A8AC-5DA4C161B913}"/>
                                            </p:graphicEl>
                                          </p:spTgt>
                                        </p:tgtEl>
                                        <p:attrNameLst>
                                          <p:attrName>style.visibility</p:attrName>
                                        </p:attrNameLst>
                                      </p:cBhvr>
                                      <p:to>
                                        <p:strVal val="visible"/>
                                      </p:to>
                                    </p:set>
                                    <p:animEffect transition="in" filter="wipe(down)">
                                      <p:cBhvr>
                                        <p:cTn id="26" dur="500"/>
                                        <p:tgtEl>
                                          <p:spTgt spid="8">
                                            <p:graphicEl>
                                              <a:dgm id="{8B2481F5-A497-DB4A-A8AC-5DA4C161B9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rgbClr val="000000"/>
                </a:solidFill>
                <a:cs typeface="Cambria"/>
              </a:rPr>
              <a:t>12/3: </a:t>
            </a:r>
            <a:r>
              <a:rPr lang="en-US" dirty="0">
                <a:solidFill>
                  <a:srgbClr val="000000"/>
                </a:solidFill>
                <a:cs typeface="Cambria"/>
              </a:rPr>
              <a:t>MCC for State/Central Government</a:t>
            </a:r>
            <a:endParaRPr lang="en-US" dirty="0"/>
          </a:p>
        </p:txBody>
      </p:sp>
      <p:graphicFrame>
        <p:nvGraphicFramePr>
          <p:cNvPr id="8" name="Content Placeholder 7"/>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CC67B2D0-FAF0-459A-856F-CB2FFF75A0B0}" type="slidenum">
              <a:rPr lang="en-US"/>
              <a:pPr>
                <a:defRPr/>
              </a:pPr>
              <a:t>61</a:t>
            </a:fld>
            <a:endParaRPr lang="en-US"/>
          </a:p>
        </p:txBody>
      </p:sp>
      <p:sp>
        <p:nvSpPr>
          <p:cNvPr id="80903" name="TextBox 8"/>
          <p:cNvSpPr txBox="1">
            <a:spLocks noChangeArrowheads="1"/>
          </p:cNvSpPr>
          <p:nvPr/>
        </p:nvSpPr>
        <p:spPr bwMode="auto">
          <a:xfrm>
            <a:off x="3370264" y="2540001"/>
            <a:ext cx="5392737" cy="646113"/>
          </a:xfrm>
          <a:prstGeom prst="rect">
            <a:avLst/>
          </a:prstGeom>
          <a:noFill/>
          <a:ln w="9525">
            <a:noFill/>
            <a:miter lim="800000"/>
            <a:headEnd/>
            <a:tailEnd/>
          </a:ln>
        </p:spPr>
        <p:txBody>
          <a:bodyPr wrap="none">
            <a:spAutoFit/>
          </a:bodyPr>
          <a:lstStyle/>
          <a:p>
            <a:r>
              <a:rPr lang="en-US" b="1">
                <a:latin typeface="Cambria" pitchFamily="18" charset="0"/>
              </a:rPr>
              <a:t>Works can be continued by Government agencies</a:t>
            </a:r>
          </a:p>
          <a:p>
            <a:endParaRPr lang="en-US" b="1"/>
          </a:p>
        </p:txBody>
      </p:sp>
    </p:spTree>
    <p:extLst>
      <p:ext uri="{BB962C8B-B14F-4D97-AF65-F5344CB8AC3E}">
        <p14:creationId xmlns:p14="http://schemas.microsoft.com/office/powerpoint/2010/main" val="380138633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B34F18FE-1EC2-2A43-892E-7E72C1CD0D5D}"/>
                                            </p:graphicEl>
                                          </p:spTgt>
                                        </p:tgtEl>
                                        <p:attrNameLst>
                                          <p:attrName>style.visibility</p:attrName>
                                        </p:attrNameLst>
                                      </p:cBhvr>
                                      <p:to>
                                        <p:strVal val="visible"/>
                                      </p:to>
                                    </p:set>
                                    <p:animEffect transition="in" filter="wipe(down)">
                                      <p:cBhvr>
                                        <p:cTn id="7" dur="500"/>
                                        <p:tgtEl>
                                          <p:spTgt spid="8">
                                            <p:graphicEl>
                                              <a:dgm id="{B34F18FE-1EC2-2A43-892E-7E72C1CD0D5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D2E2B21D-977F-0444-BA58-E0AAE955C8A9}"/>
                                            </p:graphicEl>
                                          </p:spTgt>
                                        </p:tgtEl>
                                        <p:attrNameLst>
                                          <p:attrName>style.visibility</p:attrName>
                                        </p:attrNameLst>
                                      </p:cBhvr>
                                      <p:to>
                                        <p:strVal val="visible"/>
                                      </p:to>
                                    </p:set>
                                    <p:animEffect transition="in" filter="wipe(down)">
                                      <p:cBhvr>
                                        <p:cTn id="12" dur="500"/>
                                        <p:tgtEl>
                                          <p:spTgt spid="8">
                                            <p:graphicEl>
                                              <a:dgm id="{D2E2B21D-977F-0444-BA58-E0AAE955C8A9}"/>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graphicEl>
                                              <a:dgm id="{834F9F92-0824-6742-9074-A854235B38D2}"/>
                                            </p:graphicEl>
                                          </p:spTgt>
                                        </p:tgtEl>
                                        <p:attrNameLst>
                                          <p:attrName>style.visibility</p:attrName>
                                        </p:attrNameLst>
                                      </p:cBhvr>
                                      <p:to>
                                        <p:strVal val="visible"/>
                                      </p:to>
                                    </p:set>
                                    <p:animEffect transition="in" filter="wipe(down)">
                                      <p:cBhvr>
                                        <p:cTn id="15" dur="500"/>
                                        <p:tgtEl>
                                          <p:spTgt spid="8">
                                            <p:graphicEl>
                                              <a:dgm id="{834F9F92-0824-6742-9074-A854235B38D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graphicEl>
                                              <a:dgm id="{3DC5EB3E-58D4-6A4C-BE0E-F9AE614D772F}"/>
                                            </p:graphicEl>
                                          </p:spTgt>
                                        </p:tgtEl>
                                        <p:attrNameLst>
                                          <p:attrName>style.visibility</p:attrName>
                                        </p:attrNameLst>
                                      </p:cBhvr>
                                      <p:to>
                                        <p:strVal val="visible"/>
                                      </p:to>
                                    </p:set>
                                    <p:animEffect transition="in" filter="wipe(down)">
                                      <p:cBhvr>
                                        <p:cTn id="20" dur="500"/>
                                        <p:tgtEl>
                                          <p:spTgt spid="8">
                                            <p:graphicEl>
                                              <a:dgm id="{3DC5EB3E-58D4-6A4C-BE0E-F9AE614D772F}"/>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graphicEl>
                                              <a:dgm id="{2AD8FC5B-4B02-9543-BD75-A1D85C7265C5}"/>
                                            </p:graphicEl>
                                          </p:spTgt>
                                        </p:tgtEl>
                                        <p:attrNameLst>
                                          <p:attrName>style.visibility</p:attrName>
                                        </p:attrNameLst>
                                      </p:cBhvr>
                                      <p:to>
                                        <p:strVal val="visible"/>
                                      </p:to>
                                    </p:set>
                                    <p:animEffect transition="in" filter="wipe(down)">
                                      <p:cBhvr>
                                        <p:cTn id="23" dur="500"/>
                                        <p:tgtEl>
                                          <p:spTgt spid="8">
                                            <p:graphicEl>
                                              <a:dgm id="{2AD8FC5B-4B02-9543-BD75-A1D85C7265C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graphicEl>
                                              <a:dgm id="{62E7BBE4-2B8F-B94B-A7E9-26B353C71A72}"/>
                                            </p:graphicEl>
                                          </p:spTgt>
                                        </p:tgtEl>
                                        <p:attrNameLst>
                                          <p:attrName>style.visibility</p:attrName>
                                        </p:attrNameLst>
                                      </p:cBhvr>
                                      <p:to>
                                        <p:strVal val="visible"/>
                                      </p:to>
                                    </p:set>
                                    <p:animEffect transition="in" filter="wipe(down)">
                                      <p:cBhvr>
                                        <p:cTn id="28" dur="500"/>
                                        <p:tgtEl>
                                          <p:spTgt spid="8">
                                            <p:graphicEl>
                                              <a:dgm id="{62E7BBE4-2B8F-B94B-A7E9-26B353C71A72}"/>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graphicEl>
                                              <a:dgm id="{3D1BD4B0-F8A8-934A-9082-7C7D27B7C6E3}"/>
                                            </p:graphicEl>
                                          </p:spTgt>
                                        </p:tgtEl>
                                        <p:attrNameLst>
                                          <p:attrName>style.visibility</p:attrName>
                                        </p:attrNameLst>
                                      </p:cBhvr>
                                      <p:to>
                                        <p:strVal val="visible"/>
                                      </p:to>
                                    </p:set>
                                    <p:animEffect transition="in" filter="wipe(down)">
                                      <p:cBhvr>
                                        <p:cTn id="31" dur="500"/>
                                        <p:tgtEl>
                                          <p:spTgt spid="8">
                                            <p:graphicEl>
                                              <a:dgm id="{3D1BD4B0-F8A8-934A-9082-7C7D27B7C6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315329" y="196948"/>
            <a:ext cx="10058400" cy="963637"/>
          </a:xfrm>
          <a:solidFill>
            <a:schemeClr val="accent4">
              <a:lumMod val="60000"/>
              <a:lumOff val="40000"/>
            </a:schemeClr>
          </a:solidFill>
        </p:spPr>
        <p:txBody>
          <a:bodyPr>
            <a:normAutofit/>
          </a:bodyPr>
          <a:lstStyle/>
          <a:p>
            <a:pPr eaLnBrk="1" hangingPunct="1"/>
            <a:r>
              <a:rPr lang="en-US" sz="3600" b="1" dirty="0" smtClean="0">
                <a:solidFill>
                  <a:srgbClr val="C00000"/>
                </a:solidFill>
              </a:rPr>
              <a:t>12/4</a:t>
            </a:r>
            <a:r>
              <a:rPr lang="en-US" sz="3600" b="1" dirty="0">
                <a:solidFill>
                  <a:srgbClr val="C00000"/>
                </a:solidFill>
              </a:rPr>
              <a:t>: MCC for State/Central Government</a:t>
            </a:r>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027F03F0-3D57-4009-99F9-7F70C2AE86A8}" type="slidenum">
              <a:rPr lang="en-US"/>
              <a:pPr>
                <a:defRPr/>
              </a:pPr>
              <a:t>62</a:t>
            </a:fld>
            <a:endParaRPr lang="en-US"/>
          </a:p>
        </p:txBody>
      </p:sp>
    </p:spTree>
    <p:extLst>
      <p:ext uri="{BB962C8B-B14F-4D97-AF65-F5344CB8AC3E}">
        <p14:creationId xmlns:p14="http://schemas.microsoft.com/office/powerpoint/2010/main" val="336554833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21B8EC2-9D6E-F44C-A02D-BFE46D619B6B}"/>
                                            </p:graphicEl>
                                          </p:spTgt>
                                        </p:tgtEl>
                                        <p:attrNameLst>
                                          <p:attrName>style.visibility</p:attrName>
                                        </p:attrNameLst>
                                      </p:cBhvr>
                                      <p:to>
                                        <p:strVal val="visible"/>
                                      </p:to>
                                    </p:set>
                                    <p:animEffect transition="in" filter="wipe(down)">
                                      <p:cBhvr>
                                        <p:cTn id="7" dur="500"/>
                                        <p:tgtEl>
                                          <p:spTgt spid="7">
                                            <p:graphicEl>
                                              <a:dgm id="{721B8EC2-9D6E-F44C-A02D-BFE46D619B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9152983A-E3A8-EC4B-9372-E0379F8CBB73}"/>
                                            </p:graphicEl>
                                          </p:spTgt>
                                        </p:tgtEl>
                                        <p:attrNameLst>
                                          <p:attrName>style.visibility</p:attrName>
                                        </p:attrNameLst>
                                      </p:cBhvr>
                                      <p:to>
                                        <p:strVal val="visible"/>
                                      </p:to>
                                    </p:set>
                                    <p:animEffect transition="in" filter="wipe(down)">
                                      <p:cBhvr>
                                        <p:cTn id="12" dur="500"/>
                                        <p:tgtEl>
                                          <p:spTgt spid="7">
                                            <p:graphicEl>
                                              <a:dgm id="{9152983A-E3A8-EC4B-9372-E0379F8CBB7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0FCBD16E-54D2-904F-B8FA-7843732EFB55}"/>
                                            </p:graphicEl>
                                          </p:spTgt>
                                        </p:tgtEl>
                                        <p:attrNameLst>
                                          <p:attrName>style.visibility</p:attrName>
                                        </p:attrNameLst>
                                      </p:cBhvr>
                                      <p:to>
                                        <p:strVal val="visible"/>
                                      </p:to>
                                    </p:set>
                                    <p:animEffect transition="in" filter="wipe(down)">
                                      <p:cBhvr>
                                        <p:cTn id="17" dur="500"/>
                                        <p:tgtEl>
                                          <p:spTgt spid="7">
                                            <p:graphicEl>
                                              <a:dgm id="{0FCBD16E-54D2-904F-B8FA-7843732EFB5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DE81ECBA-2A92-264D-B375-373DD5F630C1}"/>
                                            </p:graphicEl>
                                          </p:spTgt>
                                        </p:tgtEl>
                                        <p:attrNameLst>
                                          <p:attrName>style.visibility</p:attrName>
                                        </p:attrNameLst>
                                      </p:cBhvr>
                                      <p:to>
                                        <p:strVal val="visible"/>
                                      </p:to>
                                    </p:set>
                                    <p:animEffect transition="in" filter="wipe(down)">
                                      <p:cBhvr>
                                        <p:cTn id="22" dur="500"/>
                                        <p:tgtEl>
                                          <p:spTgt spid="7">
                                            <p:graphicEl>
                                              <a:dgm id="{DE81ECBA-2A92-264D-B375-373DD5F630C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355CDC46-3374-8D46-BA95-F661C119FF7C}"/>
                                            </p:graphicEl>
                                          </p:spTgt>
                                        </p:tgtEl>
                                        <p:attrNameLst>
                                          <p:attrName>style.visibility</p:attrName>
                                        </p:attrNameLst>
                                      </p:cBhvr>
                                      <p:to>
                                        <p:strVal val="visible"/>
                                      </p:to>
                                    </p:set>
                                    <p:animEffect transition="in" filter="wipe(down)">
                                      <p:cBhvr>
                                        <p:cTn id="27" dur="500"/>
                                        <p:tgtEl>
                                          <p:spTgt spid="7">
                                            <p:graphicEl>
                                              <a:dgm id="{355CDC46-3374-8D46-BA95-F661C119FF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z="2800" dirty="0" smtClean="0">
                <a:solidFill>
                  <a:srgbClr val="000000"/>
                </a:solidFill>
              </a:rPr>
              <a:t>12/5</a:t>
            </a:r>
            <a:r>
              <a:rPr lang="en-US" sz="2800" dirty="0">
                <a:solidFill>
                  <a:srgbClr val="000000"/>
                </a:solidFill>
              </a:rPr>
              <a:t>: MCC for State/Central Government</a:t>
            </a:r>
            <a:endParaRPr lang="en-US" sz="3000" dirty="0"/>
          </a:p>
        </p:txBody>
      </p:sp>
      <p:graphicFrame>
        <p:nvGraphicFramePr>
          <p:cNvPr id="10" name="Content Placeholder 9"/>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15524EC7-9A67-4925-8642-E733AA500755}" type="slidenum">
              <a:rPr lang="en-US"/>
              <a:pPr>
                <a:defRPr/>
              </a:pPr>
              <a:t>63</a:t>
            </a:fld>
            <a:endParaRPr lang="en-US"/>
          </a:p>
        </p:txBody>
      </p:sp>
      <p:sp>
        <p:nvSpPr>
          <p:cNvPr id="82951" name="TextBox 10"/>
          <p:cNvSpPr txBox="1">
            <a:spLocks noChangeArrowheads="1"/>
          </p:cNvSpPr>
          <p:nvPr/>
        </p:nvSpPr>
        <p:spPr bwMode="auto">
          <a:xfrm rot="-5400000">
            <a:off x="618332" y="3394870"/>
            <a:ext cx="4752975" cy="1154112"/>
          </a:xfrm>
          <a:prstGeom prst="rect">
            <a:avLst/>
          </a:prstGeom>
          <a:noFill/>
          <a:ln w="9525">
            <a:noFill/>
            <a:miter lim="800000"/>
            <a:headEnd/>
            <a:tailEnd/>
          </a:ln>
        </p:spPr>
        <p:txBody>
          <a:bodyPr>
            <a:spAutoFit/>
          </a:bodyPr>
          <a:lstStyle/>
          <a:p>
            <a:pPr algn="ctr"/>
            <a:r>
              <a:rPr lang="en-US" sz="2300" b="1">
                <a:latin typeface="Cambria" pitchFamily="18" charset="0"/>
              </a:rPr>
              <a:t>Activities require prior permission of the commission</a:t>
            </a:r>
          </a:p>
          <a:p>
            <a:pPr algn="ctr"/>
            <a:endParaRPr lang="en-US" sz="2300" b="1">
              <a:latin typeface="Cambria" pitchFamily="18" charset="0"/>
            </a:endParaRPr>
          </a:p>
        </p:txBody>
      </p:sp>
    </p:spTree>
    <p:extLst>
      <p:ext uri="{BB962C8B-B14F-4D97-AF65-F5344CB8AC3E}">
        <p14:creationId xmlns:p14="http://schemas.microsoft.com/office/powerpoint/2010/main" val="246935597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dgm id="{64CCD319-C2CF-6C47-A8A4-2AA4F114547B}"/>
                                            </p:graphicEl>
                                          </p:spTgt>
                                        </p:tgtEl>
                                        <p:attrNameLst>
                                          <p:attrName>style.visibility</p:attrName>
                                        </p:attrNameLst>
                                      </p:cBhvr>
                                      <p:to>
                                        <p:strVal val="visible"/>
                                      </p:to>
                                    </p:set>
                                    <p:animEffect transition="in" filter="wipe(down)">
                                      <p:cBhvr>
                                        <p:cTn id="7" dur="500"/>
                                        <p:tgtEl>
                                          <p:spTgt spid="10">
                                            <p:graphicEl>
                                              <a:dgm id="{64CCD319-C2CF-6C47-A8A4-2AA4F114547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dgm id="{C4C1EC59-9F90-3549-A982-FC51D08B1B0A}"/>
                                            </p:graphicEl>
                                          </p:spTgt>
                                        </p:tgtEl>
                                        <p:attrNameLst>
                                          <p:attrName>style.visibility</p:attrName>
                                        </p:attrNameLst>
                                      </p:cBhvr>
                                      <p:to>
                                        <p:strVal val="visible"/>
                                      </p:to>
                                    </p:set>
                                    <p:animEffect transition="in" filter="wipe(down)">
                                      <p:cBhvr>
                                        <p:cTn id="12" dur="500"/>
                                        <p:tgtEl>
                                          <p:spTgt spid="10">
                                            <p:graphicEl>
                                              <a:dgm id="{C4C1EC59-9F90-3549-A982-FC51D08B1B0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dgm id="{658C5644-10A9-D74B-96C3-8A0BBCDD62EC}"/>
                                            </p:graphicEl>
                                          </p:spTgt>
                                        </p:tgtEl>
                                        <p:attrNameLst>
                                          <p:attrName>style.visibility</p:attrName>
                                        </p:attrNameLst>
                                      </p:cBhvr>
                                      <p:to>
                                        <p:strVal val="visible"/>
                                      </p:to>
                                    </p:set>
                                    <p:animEffect transition="in" filter="wipe(down)">
                                      <p:cBhvr>
                                        <p:cTn id="17" dur="500"/>
                                        <p:tgtEl>
                                          <p:spTgt spid="10">
                                            <p:graphicEl>
                                              <a:dgm id="{658C5644-10A9-D74B-96C3-8A0BBCDD62E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graphicEl>
                                              <a:dgm id="{97381787-FD34-4132-9654-BC60E3EA6982}"/>
                                            </p:graphicEl>
                                          </p:spTgt>
                                        </p:tgtEl>
                                        <p:attrNameLst>
                                          <p:attrName>style.visibility</p:attrName>
                                        </p:attrNameLst>
                                      </p:cBhvr>
                                      <p:to>
                                        <p:strVal val="visible"/>
                                      </p:to>
                                    </p:set>
                                    <p:animEffect transition="in" filter="wipe(down)">
                                      <p:cBhvr>
                                        <p:cTn id="22" dur="500"/>
                                        <p:tgtEl>
                                          <p:spTgt spid="10">
                                            <p:graphicEl>
                                              <a:dgm id="{97381787-FD34-4132-9654-BC60E3EA698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graphicEl>
                                              <a:dgm id="{A089EAC0-CDB8-7040-9036-732169167E04}"/>
                                            </p:graphicEl>
                                          </p:spTgt>
                                        </p:tgtEl>
                                        <p:attrNameLst>
                                          <p:attrName>style.visibility</p:attrName>
                                        </p:attrNameLst>
                                      </p:cBhvr>
                                      <p:to>
                                        <p:strVal val="visible"/>
                                      </p:to>
                                    </p:set>
                                    <p:animEffect transition="in" filter="wipe(down)">
                                      <p:cBhvr>
                                        <p:cTn id="27" dur="500"/>
                                        <p:tgtEl>
                                          <p:spTgt spid="10">
                                            <p:graphicEl>
                                              <a:dgm id="{A089EAC0-CDB8-7040-9036-732169167E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z="2800" dirty="0" smtClean="0">
                <a:solidFill>
                  <a:srgbClr val="000000"/>
                </a:solidFill>
              </a:rPr>
              <a:t>12/6</a:t>
            </a:r>
            <a:r>
              <a:rPr lang="en-US" sz="2800" dirty="0">
                <a:solidFill>
                  <a:srgbClr val="000000"/>
                </a:solidFill>
              </a:rPr>
              <a:t>: MCC for State/Central Government</a:t>
            </a:r>
            <a:endParaRPr lang="en-US" sz="3000" dirty="0"/>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A269CBB8-2F08-4CBC-8476-E2E92EC1B8AF}" type="slidenum">
              <a:rPr lang="en-US"/>
              <a:pPr>
                <a:defRPr/>
              </a:pPr>
              <a:t>64</a:t>
            </a:fld>
            <a:endParaRPr lang="en-US"/>
          </a:p>
        </p:txBody>
      </p:sp>
    </p:spTree>
    <p:extLst>
      <p:ext uri="{BB962C8B-B14F-4D97-AF65-F5344CB8AC3E}">
        <p14:creationId xmlns:p14="http://schemas.microsoft.com/office/powerpoint/2010/main" val="229064542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E6CD2AC7-8570-FA43-BE0B-5EA9DFB9F77D}"/>
                                            </p:graphicEl>
                                          </p:spTgt>
                                        </p:tgtEl>
                                        <p:attrNameLst>
                                          <p:attrName>style.visibility</p:attrName>
                                        </p:attrNameLst>
                                      </p:cBhvr>
                                      <p:to>
                                        <p:strVal val="visible"/>
                                      </p:to>
                                    </p:set>
                                    <p:animEffect transition="in" filter="wipe(down)">
                                      <p:cBhvr>
                                        <p:cTn id="7" dur="500"/>
                                        <p:tgtEl>
                                          <p:spTgt spid="7">
                                            <p:graphicEl>
                                              <a:dgm id="{E6CD2AC7-8570-FA43-BE0B-5EA9DFB9F7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5DB8F3A1-3214-814B-B11E-7F584151E7D6}"/>
                                            </p:graphicEl>
                                          </p:spTgt>
                                        </p:tgtEl>
                                        <p:attrNameLst>
                                          <p:attrName>style.visibility</p:attrName>
                                        </p:attrNameLst>
                                      </p:cBhvr>
                                      <p:to>
                                        <p:strVal val="visible"/>
                                      </p:to>
                                    </p:set>
                                    <p:animEffect transition="in" filter="wipe(down)">
                                      <p:cBhvr>
                                        <p:cTn id="12" dur="500"/>
                                        <p:tgtEl>
                                          <p:spTgt spid="7">
                                            <p:graphicEl>
                                              <a:dgm id="{5DB8F3A1-3214-814B-B11E-7F584151E7D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ED0E3B65-8EC0-4642-A458-756074E68CF7}"/>
                                            </p:graphicEl>
                                          </p:spTgt>
                                        </p:tgtEl>
                                        <p:attrNameLst>
                                          <p:attrName>style.visibility</p:attrName>
                                        </p:attrNameLst>
                                      </p:cBhvr>
                                      <p:to>
                                        <p:strVal val="visible"/>
                                      </p:to>
                                    </p:set>
                                    <p:animEffect transition="in" filter="wipe(down)">
                                      <p:cBhvr>
                                        <p:cTn id="17" dur="500"/>
                                        <p:tgtEl>
                                          <p:spTgt spid="7">
                                            <p:graphicEl>
                                              <a:dgm id="{ED0E3B65-8EC0-4642-A458-756074E68CF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D2AA4DC0-0E13-F940-8827-0EE163B97A3B}"/>
                                            </p:graphicEl>
                                          </p:spTgt>
                                        </p:tgtEl>
                                        <p:attrNameLst>
                                          <p:attrName>style.visibility</p:attrName>
                                        </p:attrNameLst>
                                      </p:cBhvr>
                                      <p:to>
                                        <p:strVal val="visible"/>
                                      </p:to>
                                    </p:set>
                                    <p:animEffect transition="in" filter="wipe(down)">
                                      <p:cBhvr>
                                        <p:cTn id="22" dur="500"/>
                                        <p:tgtEl>
                                          <p:spTgt spid="7">
                                            <p:graphicEl>
                                              <a:dgm id="{D2AA4DC0-0E13-F940-8827-0EE163B97A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rgbClr val="000000"/>
                </a:solidFill>
                <a:cs typeface="Cambria"/>
              </a:rPr>
              <a:t>12/7: </a:t>
            </a:r>
            <a:r>
              <a:rPr lang="en-US" dirty="0">
                <a:solidFill>
                  <a:srgbClr val="000000"/>
                </a:solidFill>
                <a:cs typeface="Cambria"/>
              </a:rPr>
              <a:t>MCC for State/Central Government</a:t>
            </a:r>
            <a:endParaRPr lang="en-US" dirty="0"/>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1731417B-78A6-4841-94EB-CA318893EF3C}" type="slidenum">
              <a:rPr lang="en-US"/>
              <a:pPr>
                <a:defRPr/>
              </a:pPr>
              <a:t>65</a:t>
            </a:fld>
            <a:endParaRPr lang="en-US"/>
          </a:p>
        </p:txBody>
      </p:sp>
    </p:spTree>
    <p:extLst>
      <p:ext uri="{BB962C8B-B14F-4D97-AF65-F5344CB8AC3E}">
        <p14:creationId xmlns:p14="http://schemas.microsoft.com/office/powerpoint/2010/main" val="52427188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3D15D3B-7EB8-B744-B136-2DC04C918A6C}"/>
                                            </p:graphicEl>
                                          </p:spTgt>
                                        </p:tgtEl>
                                        <p:attrNameLst>
                                          <p:attrName>style.visibility</p:attrName>
                                        </p:attrNameLst>
                                      </p:cBhvr>
                                      <p:to>
                                        <p:strVal val="visible"/>
                                      </p:to>
                                    </p:set>
                                    <p:animEffect transition="in" filter="wipe(down)">
                                      <p:cBhvr>
                                        <p:cTn id="7" dur="500"/>
                                        <p:tgtEl>
                                          <p:spTgt spid="7">
                                            <p:graphicEl>
                                              <a:dgm id="{53D15D3B-7EB8-B744-B136-2DC04C918A6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9479A777-F052-384A-B63A-A52DE18C926E}"/>
                                            </p:graphicEl>
                                          </p:spTgt>
                                        </p:tgtEl>
                                        <p:attrNameLst>
                                          <p:attrName>style.visibility</p:attrName>
                                        </p:attrNameLst>
                                      </p:cBhvr>
                                      <p:to>
                                        <p:strVal val="visible"/>
                                      </p:to>
                                    </p:set>
                                    <p:animEffect transition="in" filter="wipe(down)">
                                      <p:cBhvr>
                                        <p:cTn id="12" dur="500"/>
                                        <p:tgtEl>
                                          <p:spTgt spid="7">
                                            <p:graphicEl>
                                              <a:dgm id="{9479A777-F052-384A-B63A-A52DE18C92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rgbClr val="000000"/>
                </a:solidFill>
                <a:cs typeface="Cambria"/>
              </a:rPr>
              <a:t>12/8: </a:t>
            </a:r>
            <a:r>
              <a:rPr lang="en-US" dirty="0">
                <a:solidFill>
                  <a:srgbClr val="000000"/>
                </a:solidFill>
                <a:cs typeface="Cambria"/>
              </a:rPr>
              <a:t>MCC for State/Central Government</a:t>
            </a:r>
            <a:endParaRPr lang="en-US" dirty="0"/>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F6FEEEB3-745F-4B0C-80E6-FAA5E4C9B78D}" type="slidenum">
              <a:rPr lang="en-US"/>
              <a:pPr>
                <a:defRPr/>
              </a:pPr>
              <a:t>66</a:t>
            </a:fld>
            <a:endParaRPr lang="en-US"/>
          </a:p>
        </p:txBody>
      </p:sp>
    </p:spTree>
    <p:extLst>
      <p:ext uri="{BB962C8B-B14F-4D97-AF65-F5344CB8AC3E}">
        <p14:creationId xmlns:p14="http://schemas.microsoft.com/office/powerpoint/2010/main" val="241105544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DB5418C-8D09-4D4A-88FF-2783D4BE209E}"/>
                                            </p:graphicEl>
                                          </p:spTgt>
                                        </p:tgtEl>
                                        <p:attrNameLst>
                                          <p:attrName>style.visibility</p:attrName>
                                        </p:attrNameLst>
                                      </p:cBhvr>
                                      <p:to>
                                        <p:strVal val="visible"/>
                                      </p:to>
                                    </p:set>
                                    <p:animEffect transition="in" filter="wipe(down)">
                                      <p:cBhvr>
                                        <p:cTn id="7" dur="500"/>
                                        <p:tgtEl>
                                          <p:spTgt spid="7">
                                            <p:graphicEl>
                                              <a:dgm id="{0DB5418C-8D09-4D4A-88FF-2783D4BE209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EC2A68C1-344B-C845-B91D-5E4F3F59848E}"/>
                                            </p:graphicEl>
                                          </p:spTgt>
                                        </p:tgtEl>
                                        <p:attrNameLst>
                                          <p:attrName>style.visibility</p:attrName>
                                        </p:attrNameLst>
                                      </p:cBhvr>
                                      <p:to>
                                        <p:strVal val="visible"/>
                                      </p:to>
                                    </p:set>
                                    <p:animEffect transition="in" filter="wipe(down)">
                                      <p:cBhvr>
                                        <p:cTn id="10" dur="500"/>
                                        <p:tgtEl>
                                          <p:spTgt spid="7">
                                            <p:graphicEl>
                                              <a:dgm id="{EC2A68C1-344B-C845-B91D-5E4F3F59848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DF0FF1D7-4383-994D-B85F-1194D9BEEE4F}"/>
                                            </p:graphicEl>
                                          </p:spTgt>
                                        </p:tgtEl>
                                        <p:attrNameLst>
                                          <p:attrName>style.visibility</p:attrName>
                                        </p:attrNameLst>
                                      </p:cBhvr>
                                      <p:to>
                                        <p:strVal val="visible"/>
                                      </p:to>
                                    </p:set>
                                    <p:animEffect transition="in" filter="wipe(down)">
                                      <p:cBhvr>
                                        <p:cTn id="15" dur="500"/>
                                        <p:tgtEl>
                                          <p:spTgt spid="7">
                                            <p:graphicEl>
                                              <a:dgm id="{DF0FF1D7-4383-994D-B85F-1194D9BEEE4F}"/>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907A476C-5952-ED41-9707-447941076495}"/>
                                            </p:graphicEl>
                                          </p:spTgt>
                                        </p:tgtEl>
                                        <p:attrNameLst>
                                          <p:attrName>style.visibility</p:attrName>
                                        </p:attrNameLst>
                                      </p:cBhvr>
                                      <p:to>
                                        <p:strVal val="visible"/>
                                      </p:to>
                                    </p:set>
                                    <p:animEffect transition="in" filter="wipe(down)">
                                      <p:cBhvr>
                                        <p:cTn id="18" dur="500"/>
                                        <p:tgtEl>
                                          <p:spTgt spid="7">
                                            <p:graphicEl>
                                              <a:dgm id="{907A476C-5952-ED41-9707-44794107649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DB52BD60-B1FF-3542-8F39-395343086219}"/>
                                            </p:graphicEl>
                                          </p:spTgt>
                                        </p:tgtEl>
                                        <p:attrNameLst>
                                          <p:attrName>style.visibility</p:attrName>
                                        </p:attrNameLst>
                                      </p:cBhvr>
                                      <p:to>
                                        <p:strVal val="visible"/>
                                      </p:to>
                                    </p:set>
                                    <p:animEffect transition="in" filter="wipe(down)">
                                      <p:cBhvr>
                                        <p:cTn id="23" dur="500"/>
                                        <p:tgtEl>
                                          <p:spTgt spid="7">
                                            <p:graphicEl>
                                              <a:dgm id="{DB52BD60-B1FF-3542-8F39-395343086219}"/>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692D107F-63A5-0841-B2A3-3BD23973420C}"/>
                                            </p:graphicEl>
                                          </p:spTgt>
                                        </p:tgtEl>
                                        <p:attrNameLst>
                                          <p:attrName>style.visibility</p:attrName>
                                        </p:attrNameLst>
                                      </p:cBhvr>
                                      <p:to>
                                        <p:strVal val="visible"/>
                                      </p:to>
                                    </p:set>
                                    <p:animEffect transition="in" filter="wipe(down)">
                                      <p:cBhvr>
                                        <p:cTn id="26" dur="500"/>
                                        <p:tgtEl>
                                          <p:spTgt spid="7">
                                            <p:graphicEl>
                                              <a:dgm id="{692D107F-63A5-0841-B2A3-3BD23973420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graphicEl>
                                              <a:dgm id="{FADBFEF1-28D7-3B45-A1F5-F79BEBA3CE33}"/>
                                            </p:graphicEl>
                                          </p:spTgt>
                                        </p:tgtEl>
                                        <p:attrNameLst>
                                          <p:attrName>style.visibility</p:attrName>
                                        </p:attrNameLst>
                                      </p:cBhvr>
                                      <p:to>
                                        <p:strVal val="visible"/>
                                      </p:to>
                                    </p:set>
                                    <p:animEffect transition="in" filter="wipe(down)">
                                      <p:cBhvr>
                                        <p:cTn id="31" dur="500"/>
                                        <p:tgtEl>
                                          <p:spTgt spid="7">
                                            <p:graphicEl>
                                              <a:dgm id="{FADBFEF1-28D7-3B45-A1F5-F79BEBA3CE33}"/>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graphicEl>
                                              <a:dgm id="{010FC707-71E9-7F4A-8608-252B1ED8BCC9}"/>
                                            </p:graphicEl>
                                          </p:spTgt>
                                        </p:tgtEl>
                                        <p:attrNameLst>
                                          <p:attrName>style.visibility</p:attrName>
                                        </p:attrNameLst>
                                      </p:cBhvr>
                                      <p:to>
                                        <p:strVal val="visible"/>
                                      </p:to>
                                    </p:set>
                                    <p:animEffect transition="in" filter="wipe(down)">
                                      <p:cBhvr>
                                        <p:cTn id="34" dur="500"/>
                                        <p:tgtEl>
                                          <p:spTgt spid="7">
                                            <p:graphicEl>
                                              <a:dgm id="{010FC707-71E9-7F4A-8608-252B1ED8BC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rgbClr val="000000"/>
                </a:solidFill>
                <a:cs typeface="Cambria"/>
              </a:rPr>
              <a:t>12/9: </a:t>
            </a:r>
            <a:r>
              <a:rPr lang="en-US" dirty="0">
                <a:solidFill>
                  <a:srgbClr val="000000"/>
                </a:solidFill>
                <a:cs typeface="Cambria"/>
              </a:rPr>
              <a:t>MCC for State/Central Government</a:t>
            </a:r>
            <a:endParaRPr lang="en-US" dirty="0"/>
          </a:p>
        </p:txBody>
      </p:sp>
      <p:graphicFrame>
        <p:nvGraphicFramePr>
          <p:cNvPr id="7" name="Content Placeholder 6"/>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8D3FC2C4-24DC-4817-B09C-CB53417C2AFA}" type="slidenum">
              <a:rPr lang="en-US"/>
              <a:pPr>
                <a:defRPr/>
              </a:pPr>
              <a:t>67</a:t>
            </a:fld>
            <a:endParaRPr lang="en-US"/>
          </a:p>
        </p:txBody>
      </p:sp>
    </p:spTree>
    <p:extLst>
      <p:ext uri="{BB962C8B-B14F-4D97-AF65-F5344CB8AC3E}">
        <p14:creationId xmlns:p14="http://schemas.microsoft.com/office/powerpoint/2010/main" val="213803260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8EF94CEC-BF91-4A4B-AF51-4E4C409CBDD0}"/>
                                            </p:graphicEl>
                                          </p:spTgt>
                                        </p:tgtEl>
                                        <p:attrNameLst>
                                          <p:attrName>style.visibility</p:attrName>
                                        </p:attrNameLst>
                                      </p:cBhvr>
                                      <p:to>
                                        <p:strVal val="visible"/>
                                      </p:to>
                                    </p:set>
                                    <p:animEffect transition="in" filter="wipe(down)">
                                      <p:cBhvr>
                                        <p:cTn id="7" dur="500"/>
                                        <p:tgtEl>
                                          <p:spTgt spid="7">
                                            <p:graphicEl>
                                              <a:dgm id="{8EF94CEC-BF91-4A4B-AF51-4E4C409CBDD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D0F9E6B3-5B51-604E-8A34-A3976775170C}"/>
                                            </p:graphicEl>
                                          </p:spTgt>
                                        </p:tgtEl>
                                        <p:attrNameLst>
                                          <p:attrName>style.visibility</p:attrName>
                                        </p:attrNameLst>
                                      </p:cBhvr>
                                      <p:to>
                                        <p:strVal val="visible"/>
                                      </p:to>
                                    </p:set>
                                    <p:animEffect transition="in" filter="wipe(down)">
                                      <p:cBhvr>
                                        <p:cTn id="10" dur="500"/>
                                        <p:tgtEl>
                                          <p:spTgt spid="7">
                                            <p:graphicEl>
                                              <a:dgm id="{D0F9E6B3-5B51-604E-8A34-A3976775170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014FB425-1989-C84A-BD0B-70488A97ED51}"/>
                                            </p:graphicEl>
                                          </p:spTgt>
                                        </p:tgtEl>
                                        <p:attrNameLst>
                                          <p:attrName>style.visibility</p:attrName>
                                        </p:attrNameLst>
                                      </p:cBhvr>
                                      <p:to>
                                        <p:strVal val="visible"/>
                                      </p:to>
                                    </p:set>
                                    <p:animEffect transition="in" filter="wipe(down)">
                                      <p:cBhvr>
                                        <p:cTn id="15" dur="500"/>
                                        <p:tgtEl>
                                          <p:spTgt spid="7">
                                            <p:graphicEl>
                                              <a:dgm id="{014FB425-1989-C84A-BD0B-70488A97ED51}"/>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38A2F09B-2BF7-FB4A-AC9D-E2D71E6B7A2B}"/>
                                            </p:graphicEl>
                                          </p:spTgt>
                                        </p:tgtEl>
                                        <p:attrNameLst>
                                          <p:attrName>style.visibility</p:attrName>
                                        </p:attrNameLst>
                                      </p:cBhvr>
                                      <p:to>
                                        <p:strVal val="visible"/>
                                      </p:to>
                                    </p:set>
                                    <p:animEffect transition="in" filter="wipe(down)">
                                      <p:cBhvr>
                                        <p:cTn id="18" dur="500"/>
                                        <p:tgtEl>
                                          <p:spTgt spid="7">
                                            <p:graphicEl>
                                              <a:dgm id="{38A2F09B-2BF7-FB4A-AC9D-E2D71E6B7A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892" y="63306"/>
            <a:ext cx="10059158" cy="955675"/>
          </a:xfrm>
        </p:spPr>
        <p:txBody>
          <a:bodyPr rtlCol="0">
            <a:normAutofit fontScale="90000"/>
          </a:bodyPr>
          <a:lstStyle/>
          <a:p>
            <a:pPr>
              <a:defRPr/>
            </a:pPr>
            <a:r>
              <a:rPr lang="en-US" dirty="0" smtClean="0">
                <a:solidFill>
                  <a:srgbClr val="000000"/>
                </a:solidFill>
                <a:cs typeface="Cambria"/>
              </a:rPr>
              <a:t>12/10: </a:t>
            </a:r>
            <a:r>
              <a:rPr lang="en-US" dirty="0">
                <a:solidFill>
                  <a:srgbClr val="000000"/>
                </a:solidFill>
                <a:cs typeface="Cambria"/>
              </a:rPr>
              <a:t>MCC for State/Central Government</a:t>
            </a:r>
            <a:endParaRPr lang="en-US" dirty="0"/>
          </a:p>
        </p:txBody>
      </p:sp>
      <p:graphicFrame>
        <p:nvGraphicFramePr>
          <p:cNvPr id="3" name="Content Placeholder 2"/>
          <p:cNvGraphicFramePr>
            <a:graphicFrameLocks noGrp="1"/>
          </p:cNvGraphicFramePr>
          <p:nvPr>
            <p:ph idx="1"/>
            <p:extLst/>
          </p:nvPr>
        </p:nvGraphicFramePr>
        <p:xfrm>
          <a:off x="1981200" y="1184321"/>
          <a:ext cx="8229600" cy="4941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58190AFD-FB28-4085-840E-0ECCD8AB46E5}" type="slidenum">
              <a:rPr lang="en-US"/>
              <a:pPr>
                <a:defRPr/>
              </a:pPr>
              <a:t>68</a:t>
            </a:fld>
            <a:endParaRPr lang="en-US"/>
          </a:p>
        </p:txBody>
      </p:sp>
    </p:spTree>
    <p:extLst>
      <p:ext uri="{BB962C8B-B14F-4D97-AF65-F5344CB8AC3E}">
        <p14:creationId xmlns:p14="http://schemas.microsoft.com/office/powerpoint/2010/main" val="700862557"/>
      </p:ext>
    </p:extLst>
  </p:cSld>
  <p:clrMapOvr>
    <a:masterClrMapping/>
  </p:clrMapOvr>
  <p:transition spd="slow">
    <p:cov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586" y="239151"/>
            <a:ext cx="9995853" cy="914400"/>
          </a:xfrm>
        </p:spPr>
        <p:txBody>
          <a:bodyPr rtlCol="0">
            <a:normAutofit fontScale="90000"/>
          </a:bodyPr>
          <a:lstStyle/>
          <a:p>
            <a:pPr>
              <a:defRPr/>
            </a:pPr>
            <a:r>
              <a:rPr lang="en-US" dirty="0" smtClean="0">
                <a:solidFill>
                  <a:srgbClr val="000000"/>
                </a:solidFill>
                <a:cs typeface="Cambria"/>
              </a:rPr>
              <a:t>12/11: </a:t>
            </a:r>
            <a:r>
              <a:rPr lang="en-US" dirty="0">
                <a:solidFill>
                  <a:srgbClr val="000000"/>
                </a:solidFill>
                <a:cs typeface="Cambria"/>
              </a:rPr>
              <a:t>MCC for State/Central Government</a:t>
            </a:r>
            <a:endParaRPr lang="en-US" dirty="0">
              <a:cs typeface="Calibri"/>
            </a:endParaRPr>
          </a:p>
        </p:txBody>
      </p:sp>
      <p:graphicFrame>
        <p:nvGraphicFramePr>
          <p:cNvPr id="7" name="Content Placeholder 6"/>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DDF896CC-330A-4485-9840-3E026BAB73D8}" type="slidenum">
              <a:rPr lang="en-US"/>
              <a:pPr>
                <a:defRPr/>
              </a:pPr>
              <a:t>69</a:t>
            </a:fld>
            <a:endParaRPr lang="en-US"/>
          </a:p>
        </p:txBody>
      </p:sp>
    </p:spTree>
    <p:extLst>
      <p:ext uri="{BB962C8B-B14F-4D97-AF65-F5344CB8AC3E}">
        <p14:creationId xmlns:p14="http://schemas.microsoft.com/office/powerpoint/2010/main" val="167423860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72" y="211959"/>
            <a:ext cx="10058400" cy="609136"/>
          </a:xfrm>
          <a:solidFill>
            <a:schemeClr val="accent4">
              <a:lumMod val="60000"/>
              <a:lumOff val="40000"/>
            </a:schemeClr>
          </a:solidFill>
        </p:spPr>
        <p:txBody>
          <a:bodyPr>
            <a:normAutofit/>
          </a:bodyPr>
          <a:lstStyle/>
          <a:p>
            <a:pPr algn="ctr"/>
            <a:r>
              <a:rPr lang="en-IN" sz="3600" b="1" dirty="0" smtClean="0">
                <a:solidFill>
                  <a:srgbClr val="C00000"/>
                </a:solidFill>
              </a:rPr>
              <a:t> 3/1. </a:t>
            </a:r>
            <a:r>
              <a:rPr lang="en-IN" sz="3600" b="1" dirty="0" err="1" smtClean="0">
                <a:solidFill>
                  <a:srgbClr val="C00000"/>
                </a:solidFill>
              </a:rPr>
              <a:t>cVIGIL</a:t>
            </a:r>
            <a:r>
              <a:rPr lang="en-IN" sz="3600" b="1" dirty="0" smtClean="0">
                <a:solidFill>
                  <a:srgbClr val="C00000"/>
                </a:solidFill>
              </a:rPr>
              <a:t>-Vigilant Citizen</a:t>
            </a:r>
            <a:endParaRPr lang="en-IN" sz="3600" b="1" dirty="0">
              <a:solidFill>
                <a:srgbClr val="C00000"/>
              </a:solidFill>
            </a:endParaRPr>
          </a:p>
        </p:txBody>
      </p:sp>
      <p:sp>
        <p:nvSpPr>
          <p:cNvPr id="4" name="Rectangle 1"/>
          <p:cNvSpPr>
            <a:spLocks noGrp="1" noChangeArrowheads="1"/>
          </p:cNvSpPr>
          <p:nvPr>
            <p:ph idx="1"/>
          </p:nvPr>
        </p:nvSpPr>
        <p:spPr bwMode="auto">
          <a:xfrm>
            <a:off x="531845" y="976799"/>
            <a:ext cx="11227894"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buClrTx/>
              <a:buSzTx/>
              <a:buFont typeface="Wingdings" panose="05000000000000000000" pitchFamily="2" charset="2"/>
              <a:buChar char="§"/>
            </a:pPr>
            <a:r>
              <a:rPr kumimoji="0" lang="en-US" altLang="en-US" sz="2400" b="0" i="0" u="none" strike="noStrike" cap="none" normalizeH="0" baseline="0" dirty="0" err="1" smtClean="0">
                <a:ln>
                  <a:noFill/>
                </a:ln>
                <a:solidFill>
                  <a:schemeClr val="tx1"/>
                </a:solidFill>
                <a:effectLst/>
                <a:latin typeface="+mn-lt"/>
              </a:rPr>
              <a:t>cVIGIL</a:t>
            </a:r>
            <a:r>
              <a:rPr kumimoji="0" lang="en-US" altLang="en-US" sz="2400" b="0" i="0" u="none" strike="noStrike" cap="none" normalizeH="0" baseline="0" dirty="0" smtClean="0">
                <a:ln>
                  <a:noFill/>
                </a:ln>
                <a:solidFill>
                  <a:srgbClr val="000000"/>
                </a:solidFill>
                <a:effectLst/>
                <a:latin typeface="+mn-lt"/>
              </a:rPr>
              <a:t> app has been launched by Election Commission of India is aimed</a:t>
            </a:r>
            <a:r>
              <a:rPr kumimoji="0" lang="en-US" altLang="en-US" sz="2400" b="0" i="0" u="none" strike="noStrike" cap="none" normalizeH="0" dirty="0" smtClean="0">
                <a:ln>
                  <a:noFill/>
                </a:ln>
                <a:solidFill>
                  <a:srgbClr val="000000"/>
                </a:solidFill>
                <a:effectLst/>
                <a:latin typeface="+mn-lt"/>
              </a:rPr>
              <a:t> to </a:t>
            </a:r>
            <a:r>
              <a:rPr kumimoji="0" lang="en-US" altLang="en-US" sz="2400" b="0" i="0" u="none" strike="noStrike" cap="none" normalizeH="0" baseline="0" dirty="0" smtClean="0">
                <a:ln>
                  <a:noFill/>
                </a:ln>
                <a:solidFill>
                  <a:srgbClr val="000000"/>
                </a:solidFill>
                <a:effectLst/>
                <a:latin typeface="+mn-lt"/>
              </a:rPr>
              <a:t>create a </a:t>
            </a:r>
            <a:r>
              <a:rPr kumimoji="0" lang="en-US" altLang="en-US" sz="2400" b="0" i="0" u="none" strike="noStrike" cap="none" normalizeH="0" baseline="0" dirty="0" smtClean="0">
                <a:ln>
                  <a:noFill/>
                </a:ln>
                <a:solidFill>
                  <a:srgbClr val="C00000"/>
                </a:solidFill>
                <a:effectLst/>
                <a:latin typeface="+mn-lt"/>
              </a:rPr>
              <a:t>fast-track complaint reception and </a:t>
            </a:r>
            <a:r>
              <a:rPr kumimoji="0" lang="en-US" altLang="en-US" sz="2400" b="0" i="0" u="none" strike="noStrike" cap="none" normalizeH="0" baseline="0" dirty="0" err="1" smtClean="0">
                <a:ln>
                  <a:noFill/>
                </a:ln>
                <a:solidFill>
                  <a:srgbClr val="C00000"/>
                </a:solidFill>
                <a:effectLst/>
                <a:latin typeface="+mn-lt"/>
              </a:rPr>
              <a:t>redressal</a:t>
            </a:r>
            <a:r>
              <a:rPr kumimoji="0" lang="en-US" altLang="en-US" sz="2400" b="0" i="0" u="none" strike="noStrike" cap="none" normalizeH="0" baseline="0" dirty="0" smtClean="0">
                <a:ln>
                  <a:noFill/>
                </a:ln>
                <a:solidFill>
                  <a:srgbClr val="C00000"/>
                </a:solidFill>
                <a:effectLst/>
                <a:latin typeface="+mn-lt"/>
              </a:rPr>
              <a:t> </a:t>
            </a:r>
            <a:r>
              <a:rPr kumimoji="0" lang="en-US" altLang="en-US" sz="2400" b="0" i="0" u="none" strike="noStrike" cap="none" normalizeH="0" baseline="0" dirty="0" smtClean="0">
                <a:ln>
                  <a:noFill/>
                </a:ln>
                <a:solidFill>
                  <a:srgbClr val="000000"/>
                </a:solidFill>
                <a:effectLst/>
                <a:latin typeface="+mn-lt"/>
              </a:rPr>
              <a:t>system. </a:t>
            </a:r>
          </a:p>
          <a:p>
            <a:pPr>
              <a:lnSpc>
                <a:spcPct val="100000"/>
              </a:lnSpc>
              <a:buClrTx/>
              <a:buSzTx/>
              <a:buFont typeface="Wingdings" panose="05000000000000000000" pitchFamily="2" charset="2"/>
              <a:buChar char="§"/>
            </a:pPr>
            <a:r>
              <a:rPr kumimoji="0" lang="en-US" altLang="en-US" sz="2400" b="0" i="0" u="none" strike="noStrike" cap="none" normalizeH="0" baseline="0" dirty="0" err="1" smtClean="0">
                <a:ln>
                  <a:noFill/>
                </a:ln>
                <a:solidFill>
                  <a:schemeClr val="tx1"/>
                </a:solidFill>
                <a:effectLst/>
                <a:latin typeface="+mn-lt"/>
              </a:rPr>
              <a:t>cVIGIL</a:t>
            </a:r>
            <a:r>
              <a:rPr kumimoji="0" lang="en-US" altLang="en-US" sz="2400" b="0" i="0" u="none" strike="noStrike" cap="none" normalizeH="0" baseline="0" dirty="0" smtClean="0">
                <a:ln>
                  <a:noFill/>
                </a:ln>
                <a:solidFill>
                  <a:srgbClr val="000000"/>
                </a:solidFill>
                <a:effectLst/>
                <a:latin typeface="+mn-lt"/>
              </a:rPr>
              <a:t> is an </a:t>
            </a:r>
            <a:r>
              <a:rPr kumimoji="0" lang="en-US" altLang="en-US" sz="2400" b="0" i="0" u="none" strike="noStrike" cap="none" normalizeH="0" baseline="0" dirty="0" smtClean="0">
                <a:ln>
                  <a:noFill/>
                </a:ln>
                <a:solidFill>
                  <a:srgbClr val="C00000"/>
                </a:solidFill>
                <a:effectLst/>
                <a:latin typeface="+mn-lt"/>
              </a:rPr>
              <a:t>innovative mobile application </a:t>
            </a:r>
            <a:r>
              <a:rPr kumimoji="0" lang="en-US" altLang="en-US" sz="2400" b="0" i="0" u="none" strike="noStrike" cap="none" normalizeH="0" baseline="0" dirty="0" smtClean="0">
                <a:ln>
                  <a:noFill/>
                </a:ln>
                <a:solidFill>
                  <a:srgbClr val="000000"/>
                </a:solidFill>
                <a:effectLst/>
                <a:latin typeface="+mn-lt"/>
              </a:rPr>
              <a:t>for citizens</a:t>
            </a:r>
            <a:r>
              <a:rPr kumimoji="0" lang="en-US" altLang="en-US" sz="2400" b="0" i="0" u="none" strike="noStrike" cap="none" normalizeH="0" dirty="0" smtClean="0">
                <a:ln>
                  <a:noFill/>
                </a:ln>
                <a:solidFill>
                  <a:srgbClr val="000000"/>
                </a:solidFill>
                <a:effectLst/>
                <a:latin typeface="+mn-lt"/>
              </a:rPr>
              <a:t> to </a:t>
            </a:r>
            <a:r>
              <a:rPr kumimoji="0" lang="en-US" altLang="en-US" sz="2400" b="0" i="0" u="none" strike="noStrike" cap="none" normalizeH="0" baseline="0" dirty="0" smtClean="0">
                <a:ln>
                  <a:noFill/>
                </a:ln>
                <a:solidFill>
                  <a:srgbClr val="000000"/>
                </a:solidFill>
                <a:effectLst/>
                <a:latin typeface="+mn-lt"/>
              </a:rPr>
              <a:t>report Model Code of Conduct and Expenditure violations during the elections. </a:t>
            </a:r>
          </a:p>
          <a:p>
            <a:pPr>
              <a:lnSpc>
                <a:spcPct val="100000"/>
              </a:lnSpc>
              <a:buClrTx/>
              <a:buSzTx/>
              <a:buFont typeface="Wingdings" panose="05000000000000000000" pitchFamily="2" charset="2"/>
              <a:buChar char="§"/>
            </a:pPr>
            <a:r>
              <a:rPr lang="en-US" sz="2400" dirty="0" smtClean="0">
                <a:latin typeface="+mn-lt"/>
              </a:rPr>
              <a:t>Uniqueness: only </a:t>
            </a:r>
            <a:r>
              <a:rPr lang="en-US" sz="2400" dirty="0">
                <a:solidFill>
                  <a:srgbClr val="C00000"/>
                </a:solidFill>
                <a:latin typeface="+mn-lt"/>
              </a:rPr>
              <a:t>allows Live Photo/ video with auto location capture </a:t>
            </a:r>
            <a:r>
              <a:rPr lang="en-US" sz="2400" dirty="0">
                <a:latin typeface="+mn-lt"/>
              </a:rPr>
              <a:t>from within the app to ensure digital evidence for flying squads to act upon in a time-bound manner</a:t>
            </a:r>
            <a:r>
              <a:rPr lang="en-US" sz="2400" dirty="0" smtClean="0">
                <a:latin typeface="+mn-lt"/>
              </a:rPr>
              <a:t>.</a:t>
            </a:r>
          </a:p>
          <a:p>
            <a:pPr>
              <a:lnSpc>
                <a:spcPct val="100000"/>
              </a:lnSpc>
              <a:buClrTx/>
              <a:buSzTx/>
              <a:buFont typeface="Wingdings" panose="05000000000000000000" pitchFamily="2" charset="2"/>
              <a:buChar char="§"/>
            </a:pPr>
            <a:r>
              <a:rPr lang="en-US" sz="2400" dirty="0" smtClean="0">
                <a:latin typeface="+mn-lt"/>
              </a:rPr>
              <a:t>Connects </a:t>
            </a:r>
            <a:r>
              <a:rPr lang="en-US" sz="2400" dirty="0">
                <a:solidFill>
                  <a:srgbClr val="C00000"/>
                </a:solidFill>
                <a:latin typeface="+mn-lt"/>
              </a:rPr>
              <a:t>vigilant citizens with District Control Room</a:t>
            </a:r>
            <a:r>
              <a:rPr lang="en-US" sz="2400" dirty="0">
                <a:latin typeface="+mn-lt"/>
              </a:rPr>
              <a:t>, Returning Officer, and Field Unit (Flying Squads) / Static Surveillance </a:t>
            </a:r>
            <a:r>
              <a:rPr lang="en-US" sz="2400" dirty="0" smtClean="0">
                <a:latin typeface="+mn-lt"/>
              </a:rPr>
              <a:t>Teams.</a:t>
            </a:r>
            <a:r>
              <a:rPr kumimoji="0" lang="en-US" altLang="en-US" sz="2400" b="0" i="0" u="none" strike="noStrike" cap="none" normalizeH="0" baseline="0" dirty="0" smtClean="0">
                <a:ln>
                  <a:noFill/>
                </a:ln>
                <a:solidFill>
                  <a:schemeClr val="tx1"/>
                </a:solidFill>
                <a:effectLst/>
                <a:latin typeface="+mn-lt"/>
              </a:rPr>
              <a:t> </a:t>
            </a:r>
            <a:endParaRPr kumimoji="0" lang="en-US" altLang="en-US" sz="2400" b="0" i="1" u="none" strike="noStrike" cap="none" normalizeH="0" baseline="0" dirty="0" smtClean="0">
              <a:ln>
                <a:noFill/>
              </a:ln>
              <a:solidFill>
                <a:schemeClr val="tx1"/>
              </a:solidFill>
              <a:effectLst/>
              <a:latin typeface="+mn-lt"/>
            </a:endParaRPr>
          </a:p>
          <a:p>
            <a:pPr>
              <a:lnSpc>
                <a:spcPct val="100000"/>
              </a:lnSpc>
              <a:buClrTx/>
              <a:buSzTx/>
              <a:buFont typeface="Wingdings" panose="05000000000000000000" pitchFamily="2" charset="2"/>
              <a:buChar char="§"/>
            </a:pPr>
            <a:r>
              <a:rPr lang="en-US" altLang="en-US" sz="2400" dirty="0" smtClean="0">
                <a:solidFill>
                  <a:srgbClr val="C00000"/>
                </a:solidFill>
                <a:latin typeface="+mn-lt"/>
              </a:rPr>
              <a:t>Important Features:</a:t>
            </a:r>
          </a:p>
          <a:p>
            <a:pPr marL="0" indent="0">
              <a:lnSpc>
                <a:spcPct val="100000"/>
              </a:lnSpc>
              <a:buClrTx/>
              <a:buSzTx/>
              <a:buNone/>
            </a:pPr>
            <a:r>
              <a:rPr lang="en-US" dirty="0" smtClean="0">
                <a:latin typeface="+mn-lt"/>
              </a:rPr>
              <a:t>-</a:t>
            </a:r>
            <a:r>
              <a:rPr lang="en-IN" i="1" dirty="0">
                <a:latin typeface="+mn-lt"/>
              </a:rPr>
              <a:t>U</a:t>
            </a:r>
            <a:r>
              <a:rPr lang="en-IN" i="1" dirty="0" smtClean="0">
                <a:latin typeface="+mn-lt"/>
              </a:rPr>
              <a:t>sable </a:t>
            </a:r>
            <a:r>
              <a:rPr lang="en-IN" i="1" dirty="0">
                <a:latin typeface="+mn-lt"/>
              </a:rPr>
              <a:t>only within geographical boundary of States where elections are being </a:t>
            </a:r>
            <a:r>
              <a:rPr lang="en-IN" i="1" dirty="0" smtClean="0">
                <a:latin typeface="+mn-lt"/>
              </a:rPr>
              <a:t>held</a:t>
            </a:r>
          </a:p>
          <a:p>
            <a:pPr marL="0" indent="0">
              <a:lnSpc>
                <a:spcPct val="100000"/>
              </a:lnSpc>
              <a:buClrTx/>
              <a:buSzTx/>
              <a:buNone/>
            </a:pPr>
            <a:r>
              <a:rPr lang="en-US" i="1" dirty="0" smtClean="0">
                <a:latin typeface="+mn-lt"/>
              </a:rPr>
              <a:t>-Does not allow uploading </a:t>
            </a:r>
            <a:r>
              <a:rPr lang="en-US" i="1" dirty="0">
                <a:latin typeface="+mn-lt"/>
              </a:rPr>
              <a:t>of the pre-recorded images/ videos, </a:t>
            </a:r>
            <a:r>
              <a:rPr lang="en-US" i="1" dirty="0" smtClean="0">
                <a:latin typeface="+mn-lt"/>
              </a:rPr>
              <a:t>or photos from the </a:t>
            </a:r>
            <a:r>
              <a:rPr lang="en-US" i="1" dirty="0">
                <a:latin typeface="+mn-lt"/>
              </a:rPr>
              <a:t>phone </a:t>
            </a:r>
            <a:r>
              <a:rPr lang="en-US" i="1" dirty="0" smtClean="0">
                <a:latin typeface="+mn-lt"/>
              </a:rPr>
              <a:t>gallery.</a:t>
            </a:r>
          </a:p>
          <a:p>
            <a:pPr marL="0" indent="0">
              <a:lnSpc>
                <a:spcPct val="100000"/>
              </a:lnSpc>
              <a:buClrTx/>
              <a:buSzTx/>
              <a:buNone/>
            </a:pPr>
            <a:r>
              <a:rPr lang="en-US" i="1" dirty="0">
                <a:latin typeface="+mn-lt"/>
              </a:rPr>
              <a:t>-</a:t>
            </a:r>
            <a:r>
              <a:rPr lang="en-IN" i="1" dirty="0" smtClean="0">
                <a:latin typeface="+mn-lt"/>
              </a:rPr>
              <a:t>To </a:t>
            </a:r>
            <a:r>
              <a:rPr lang="en-IN" i="1" dirty="0">
                <a:latin typeface="+mn-lt"/>
              </a:rPr>
              <a:t>prevent misuse of the system and to avoid repetitive complaints from the same spot, the system forces time delay of 5 minutes between successive complaints by the same person</a:t>
            </a:r>
            <a:r>
              <a:rPr lang="en-IN" i="1" dirty="0" smtClean="0">
                <a:latin typeface="+mn-lt"/>
              </a:rPr>
              <a:t>.</a:t>
            </a:r>
          </a:p>
          <a:p>
            <a:pPr marL="0" indent="0">
              <a:lnSpc>
                <a:spcPct val="100000"/>
              </a:lnSpc>
              <a:buClrTx/>
              <a:buSzTx/>
              <a:buNone/>
            </a:pPr>
            <a:r>
              <a:rPr lang="en-IN" i="1" dirty="0" smtClean="0">
                <a:latin typeface="+mn-lt"/>
              </a:rPr>
              <a:t>-District </a:t>
            </a:r>
            <a:r>
              <a:rPr lang="en-IN" i="1" dirty="0">
                <a:latin typeface="+mn-lt"/>
              </a:rPr>
              <a:t>Controller has the option of dropping duplicate, frivolous and unrelated cases even before the cases are assigned to the field unit</a:t>
            </a:r>
            <a:r>
              <a:rPr lang="en-IN" i="1" dirty="0" smtClean="0">
                <a:latin typeface="+mn-lt"/>
              </a:rPr>
              <a:t>.</a:t>
            </a:r>
            <a:r>
              <a:rPr lang="en-IN" i="1" dirty="0">
                <a:latin typeface="+mn-lt"/>
              </a:rPr>
              <a:t/>
            </a:r>
            <a:br>
              <a:rPr lang="en-IN" i="1" dirty="0">
                <a:latin typeface="+mn-lt"/>
              </a:rPr>
            </a:br>
            <a:endParaRPr kumimoji="0" lang="en-US" altLang="en-US" b="0" i="1"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42373666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056" y="28877"/>
            <a:ext cx="7886700" cy="590843"/>
          </a:xfrm>
          <a:solidFill>
            <a:schemeClr val="accent3">
              <a:lumMod val="75000"/>
            </a:schemeClr>
          </a:solidFill>
        </p:spPr>
        <p:txBody>
          <a:bodyPr>
            <a:normAutofit fontScale="90000"/>
          </a:bodyPr>
          <a:lstStyle/>
          <a:p>
            <a:pPr algn="ctr"/>
            <a:r>
              <a:rPr lang="en-US" b="1" dirty="0" smtClean="0">
                <a:solidFill>
                  <a:schemeClr val="bg1"/>
                </a:solidFill>
                <a:effectLst>
                  <a:outerShdw blurRad="38100" dist="38100" dir="2700000" algn="tl">
                    <a:srgbClr val="000000">
                      <a:alpha val="43137"/>
                    </a:srgbClr>
                  </a:outerShdw>
                </a:effectLst>
              </a:rPr>
              <a:t>Model Code of </a:t>
            </a:r>
            <a:r>
              <a:rPr lang="en-US" b="1" dirty="0" err="1" smtClean="0">
                <a:solidFill>
                  <a:schemeClr val="bg1"/>
                </a:solidFill>
                <a:effectLst>
                  <a:outerShdw blurRad="38100" dist="38100" dir="2700000" algn="tl">
                    <a:srgbClr val="000000">
                      <a:alpha val="43137"/>
                    </a:srgbClr>
                  </a:outerShdw>
                </a:effectLst>
              </a:rPr>
              <a:t>Conduct:Misc</a:t>
            </a:r>
            <a:r>
              <a:rPr lang="en-US" b="1" dirty="0" smtClean="0">
                <a:solidFill>
                  <a:schemeClr val="bg1"/>
                </a:solidFill>
                <a:effectLst>
                  <a:outerShdw blurRad="38100" dist="38100" dir="2700000" algn="tl">
                    <a:srgbClr val="000000">
                      <a:alpha val="43137"/>
                    </a:srgbClr>
                  </a:outerShdw>
                </a:effectLst>
              </a:rPr>
              <a:t> Issues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8554" y="648594"/>
            <a:ext cx="11036104" cy="6110208"/>
          </a:xfrm>
        </p:spPr>
        <p:txBody>
          <a:bodyPr>
            <a:noAutofit/>
          </a:bodyPr>
          <a:lstStyle/>
          <a:p>
            <a:pPr>
              <a:buNone/>
            </a:pPr>
            <a:r>
              <a:rPr lang="en-US" b="1" dirty="0">
                <a:solidFill>
                  <a:srgbClr val="C00000"/>
                </a:solidFill>
              </a:rPr>
              <a:t>	</a:t>
            </a:r>
            <a:r>
              <a:rPr lang="en-US" sz="2400" b="1" dirty="0">
                <a:solidFill>
                  <a:srgbClr val="C00000"/>
                </a:solidFill>
              </a:rPr>
              <a:t>Election related Campaign undertaken by person other than the Candidate or Political </a:t>
            </a:r>
            <a:r>
              <a:rPr lang="en-US" sz="2400" b="1" dirty="0" err="1" smtClean="0">
                <a:solidFill>
                  <a:srgbClr val="C00000"/>
                </a:solidFill>
              </a:rPr>
              <a:t>Party</a:t>
            </a:r>
            <a:r>
              <a:rPr lang="en-US" sz="2400" dirty="0" err="1" smtClean="0"/>
              <a:t>They</a:t>
            </a:r>
            <a:r>
              <a:rPr lang="en-US" sz="2400" dirty="0" smtClean="0"/>
              <a:t> </a:t>
            </a:r>
            <a:r>
              <a:rPr lang="en-US" sz="2400" dirty="0"/>
              <a:t>should not invoke, in any manner, religion or religious grounds in any manner, or any activities likely to create disharmony among different classes or groups of people, in their campaign. Such activities/ statements are prohibited being offences under various provisions of the law, like, section 125 of the Representation of the People Act, 1951 sections 153A, 153B, 171 C, 295A, 505(2) of the Indian Penal Code and Religious Institutions (Prevention of Misuse) Act, 1988. </a:t>
            </a:r>
          </a:p>
          <a:p>
            <a:r>
              <a:rPr lang="en-US" sz="2400" dirty="0"/>
              <a:t>  They should not indulge in any activities or make any statement offending morality or decency of any person.</a:t>
            </a:r>
          </a:p>
          <a:p>
            <a:r>
              <a:rPr lang="en-US" sz="2400" dirty="0"/>
              <a:t> </a:t>
            </a:r>
            <a:r>
              <a:rPr lang="en-US" sz="2400" dirty="0">
                <a:solidFill>
                  <a:srgbClr val="FF0000"/>
                </a:solidFill>
              </a:rPr>
              <a:t>When a person/organization seeks permission to hold public </a:t>
            </a:r>
            <a:r>
              <a:rPr lang="en-US" sz="2400" dirty="0" err="1">
                <a:solidFill>
                  <a:srgbClr val="FF0000"/>
                </a:solidFill>
              </a:rPr>
              <a:t>programme</a:t>
            </a:r>
            <a:r>
              <a:rPr lang="en-US" sz="2400" dirty="0">
                <a:solidFill>
                  <a:srgbClr val="FF0000"/>
                </a:solidFill>
              </a:rPr>
              <a:t> they should submit declaration to abide by the above guidelines</a:t>
            </a:r>
            <a:r>
              <a:rPr lang="en-US" sz="2400" dirty="0"/>
              <a:t>. </a:t>
            </a:r>
          </a:p>
          <a:p>
            <a:r>
              <a:rPr lang="en-US" sz="2400" dirty="0"/>
              <a:t> Public </a:t>
            </a:r>
            <a:r>
              <a:rPr lang="en-US" sz="2400" dirty="0" err="1"/>
              <a:t>programme</a:t>
            </a:r>
            <a:r>
              <a:rPr lang="en-US" sz="2400" dirty="0"/>
              <a:t> of such persons should be closely monitored through videography. If anyone indulges in violation of the above guidelines, the state and district authorities concerned with the maintenance of proper law and order should take  appropriate remedial and penal actions expeditiously in all such </a:t>
            </a:r>
            <a:r>
              <a:rPr lang="en-US" sz="2400" dirty="0" err="1" smtClean="0"/>
              <a:t>cases.</a:t>
            </a:r>
            <a:r>
              <a:rPr lang="en-US" dirty="0" err="1" smtClean="0">
                <a:solidFill>
                  <a:srgbClr val="6B71F1"/>
                </a:solidFill>
              </a:rPr>
              <a:t>ECI</a:t>
            </a:r>
            <a:r>
              <a:rPr lang="en-US" dirty="0" smtClean="0">
                <a:solidFill>
                  <a:srgbClr val="6B71F1"/>
                </a:solidFill>
              </a:rPr>
              <a:t> </a:t>
            </a:r>
            <a:r>
              <a:rPr lang="en-US" dirty="0">
                <a:solidFill>
                  <a:srgbClr val="6B71F1"/>
                </a:solidFill>
              </a:rPr>
              <a:t>No.437/6/INST/2014/CC&amp;BE Date: - 26th April, 2014</a:t>
            </a:r>
          </a:p>
          <a:p>
            <a:endParaRPr lang="en-US" dirty="0"/>
          </a:p>
          <a:p>
            <a:pPr>
              <a:buNone/>
            </a:pPr>
            <a:r>
              <a:rPr lang="en-US" dirty="0"/>
              <a:t> </a:t>
            </a:r>
          </a:p>
        </p:txBody>
      </p:sp>
    </p:spTree>
    <p:extLst>
      <p:ext uri="{BB962C8B-B14F-4D97-AF65-F5344CB8AC3E}">
        <p14:creationId xmlns:p14="http://schemas.microsoft.com/office/powerpoint/2010/main" val="16397853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a:solidFill>
            <a:schemeClr val="accent3">
              <a:lumMod val="75000"/>
            </a:schemeClr>
          </a:solidFill>
        </p:spPr>
        <p:txBody>
          <a:bodyPr>
            <a:normAutofit/>
          </a:bodyPr>
          <a:lstStyle/>
          <a:p>
            <a:r>
              <a:rPr lang="en-US" sz="3600" b="1" dirty="0">
                <a:solidFill>
                  <a:schemeClr val="bg1"/>
                </a:solidFill>
              </a:rPr>
              <a:t>Permission for holding Yoga </a:t>
            </a:r>
            <a:r>
              <a:rPr lang="en-US" sz="3600" b="1" dirty="0" err="1">
                <a:solidFill>
                  <a:schemeClr val="bg1"/>
                </a:solidFill>
              </a:rPr>
              <a:t>Shibir</a:t>
            </a:r>
            <a:r>
              <a:rPr lang="en-US" sz="3600" b="1" dirty="0">
                <a:solidFill>
                  <a:schemeClr val="bg1"/>
                </a:solidFill>
              </a:rPr>
              <a:t> ETC.</a:t>
            </a:r>
          </a:p>
        </p:txBody>
      </p:sp>
      <p:sp>
        <p:nvSpPr>
          <p:cNvPr id="3" name="Content Placeholder 2"/>
          <p:cNvSpPr>
            <a:spLocks noGrp="1"/>
          </p:cNvSpPr>
          <p:nvPr>
            <p:ph idx="1"/>
          </p:nvPr>
        </p:nvSpPr>
        <p:spPr>
          <a:xfrm>
            <a:off x="1981200" y="1417638"/>
            <a:ext cx="8300398" cy="4829158"/>
          </a:xfrm>
        </p:spPr>
        <p:txBody>
          <a:bodyPr>
            <a:noAutofit/>
          </a:bodyPr>
          <a:lstStyle/>
          <a:p>
            <a:pPr algn="just"/>
            <a:r>
              <a:rPr lang="en-US" sz="2400" dirty="0"/>
              <a:t>Antecedents of organizations seeking such permission should be verified so that they do not misuse permission granted for non-political functions by indulging in political campaigns for or against any party or candidate. </a:t>
            </a:r>
          </a:p>
          <a:p>
            <a:pPr algn="just"/>
            <a:r>
              <a:rPr lang="en-US" sz="2400" dirty="0"/>
              <a:t>If there is a possibility of such misuse or such a permission has been misused by either the organizer or the participants on earlier occasions, the permission should not be given. </a:t>
            </a:r>
          </a:p>
          <a:p>
            <a:pPr algn="just"/>
            <a:r>
              <a:rPr lang="en-US" sz="2400" dirty="0"/>
              <a:t>In case any such violations having already taken/place taking place, the details of such violation indicating the name of the organization and the participants on the dais should be brought to the notice of the Commission as well as CEO, immediately .</a:t>
            </a:r>
          </a:p>
        </p:txBody>
      </p:sp>
    </p:spTree>
    <p:extLst>
      <p:ext uri="{BB962C8B-B14F-4D97-AF65-F5344CB8AC3E}">
        <p14:creationId xmlns:p14="http://schemas.microsoft.com/office/powerpoint/2010/main" val="21636143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23" y="400929"/>
            <a:ext cx="10058400" cy="654148"/>
          </a:xfrm>
        </p:spPr>
        <p:txBody>
          <a:bodyPr>
            <a:normAutofit/>
          </a:bodyPr>
          <a:lstStyle/>
          <a:p>
            <a:r>
              <a:rPr lang="en-US" sz="2800" b="1" dirty="0">
                <a:solidFill>
                  <a:srgbClr val="FF0000"/>
                </a:solidFill>
              </a:rPr>
              <a:t>Door to Door Campaigning</a:t>
            </a:r>
          </a:p>
        </p:txBody>
      </p:sp>
      <p:sp>
        <p:nvSpPr>
          <p:cNvPr id="3" name="Content Placeholder 2"/>
          <p:cNvSpPr>
            <a:spLocks noGrp="1"/>
          </p:cNvSpPr>
          <p:nvPr>
            <p:ph idx="1"/>
          </p:nvPr>
        </p:nvSpPr>
        <p:spPr>
          <a:xfrm>
            <a:off x="611944" y="1055077"/>
            <a:ext cx="11296357" cy="4793248"/>
          </a:xfrm>
        </p:spPr>
        <p:txBody>
          <a:bodyPr>
            <a:noAutofit/>
          </a:bodyPr>
          <a:lstStyle/>
          <a:p>
            <a:pPr>
              <a:buFont typeface="Wingdings" panose="05000000000000000000" pitchFamily="2" charset="2"/>
              <a:buChar char="§"/>
            </a:pPr>
            <a:r>
              <a:rPr lang="en-US" sz="2400" dirty="0">
                <a:latin typeface="Calibri Light" panose="020F0302020204030204" pitchFamily="34" charset="0"/>
                <a:cs typeface="Calibri Light" panose="020F0302020204030204" pitchFamily="34" charset="0"/>
              </a:rPr>
              <a:t>As the law does </a:t>
            </a:r>
            <a:r>
              <a:rPr lang="en-US" sz="2400" dirty="0" err="1" smtClean="0">
                <a:latin typeface="Calibri Light" panose="020F0302020204030204" pitchFamily="34" charset="0"/>
                <a:cs typeface="Calibri Light" panose="020F0302020204030204" pitchFamily="34" charset="0"/>
              </a:rPr>
              <a:t>notprohibit</a:t>
            </a:r>
            <a:r>
              <a:rPr lang="en-US" sz="2400" dirty="0" smtClean="0">
                <a:latin typeface="Calibri Light" panose="020F0302020204030204" pitchFamily="34" charset="0"/>
                <a:cs typeface="Calibri Light" panose="020F0302020204030204" pitchFamily="34" charset="0"/>
              </a:rPr>
              <a:t> </a:t>
            </a:r>
            <a:r>
              <a:rPr lang="en-US" sz="2400" dirty="0">
                <a:latin typeface="Calibri Light" panose="020F0302020204030204" pitchFamily="34" charset="0"/>
                <a:cs typeface="Calibri Light" panose="020F0302020204030204" pitchFamily="34" charset="0"/>
              </a:rPr>
              <a:t>door to door campaigning during the period of 48 hours before  close of poll and generally Restrictions under Section 144 of Criminal Procedure Code (</a:t>
            </a:r>
            <a:r>
              <a:rPr lang="en-US" sz="2400" dirty="0" err="1">
                <a:latin typeface="Calibri Light" panose="020F0302020204030204" pitchFamily="34" charset="0"/>
                <a:cs typeface="Calibri Light" panose="020F0302020204030204" pitchFamily="34" charset="0"/>
              </a:rPr>
              <a:t>Cr.P.C</a:t>
            </a:r>
            <a:r>
              <a:rPr lang="en-US" sz="2400" dirty="0">
                <a:latin typeface="Calibri Light" panose="020F0302020204030204" pitchFamily="34" charset="0"/>
                <a:cs typeface="Calibri Light" panose="020F0302020204030204" pitchFamily="34" charset="0"/>
              </a:rPr>
              <a:t>.) are imposed during election period, which permit not more than 5 persons to  assemble/move together. Thus, </a:t>
            </a:r>
            <a:r>
              <a:rPr lang="en-US" sz="2400" dirty="0">
                <a:solidFill>
                  <a:srgbClr val="FF0000"/>
                </a:solidFill>
                <a:latin typeface="Calibri Light" panose="020F0302020204030204" pitchFamily="34" charset="0"/>
                <a:cs typeface="Calibri Light" panose="020F0302020204030204" pitchFamily="34" charset="0"/>
              </a:rPr>
              <a:t>a maximum of 5 persons should be allowed for house to house visits during 48 hours. </a:t>
            </a:r>
            <a:r>
              <a:rPr lang="en-US" sz="2400" dirty="0">
                <a:latin typeface="Calibri Light" panose="020F0302020204030204" pitchFamily="34" charset="0"/>
                <a:cs typeface="Calibri Light" panose="020F0302020204030204" pitchFamily="34" charset="0"/>
              </a:rPr>
              <a:t>It should be specially spelt out in the orders under Section 144. (2.) </a:t>
            </a:r>
          </a:p>
          <a:p>
            <a:pPr algn="just">
              <a:buFont typeface="Wingdings" panose="05000000000000000000" pitchFamily="2" charset="2"/>
              <a:buChar char="§"/>
            </a:pPr>
            <a:r>
              <a:rPr lang="en-US" sz="2400" dirty="0">
                <a:latin typeface="Calibri Light" panose="020F0302020204030204" pitchFamily="34" charset="0"/>
                <a:cs typeface="Calibri Light" panose="020F0302020204030204" pitchFamily="34" charset="0"/>
              </a:rPr>
              <a:t>Party workers/leaders can wear caps, mufflers with party- symbols but display of banners may not be allowed at the time of door to door campaign during the period of 48 hours before close of poll.</a:t>
            </a:r>
          </a:p>
          <a:p>
            <a:pPr algn="just">
              <a:buFont typeface="Wingdings" panose="05000000000000000000" pitchFamily="2" charset="2"/>
              <a:buChar char="§"/>
            </a:pPr>
            <a:r>
              <a:rPr lang="en-US" sz="2400" dirty="0">
                <a:latin typeface="Calibri Light" panose="020F0302020204030204" pitchFamily="34" charset="0"/>
                <a:cs typeface="Calibri Light" panose="020F0302020204030204" pitchFamily="34" charset="0"/>
              </a:rPr>
              <a:t>M.Ps and M.L.As can stay in the constituency, during 48 hours from close of poll, from where from they are elected, but they can't visit any other constituency. </a:t>
            </a:r>
          </a:p>
          <a:p>
            <a:pPr algn="just">
              <a:buFont typeface="Wingdings" panose="05000000000000000000" pitchFamily="2" charset="2"/>
              <a:buChar char="§"/>
            </a:pPr>
            <a:r>
              <a:rPr lang="en-US" sz="2400" dirty="0">
                <a:latin typeface="Calibri Light" panose="020F0302020204030204" pitchFamily="34" charset="0"/>
                <a:cs typeface="Calibri Light" panose="020F0302020204030204" pitchFamily="34" charset="0"/>
              </a:rPr>
              <a:t>Permission will be subject to restriction of not indulging in campaigning etc. as </a:t>
            </a:r>
            <a:r>
              <a:rPr lang="en-US" sz="2400" dirty="0" smtClean="0">
                <a:latin typeface="Calibri Light" panose="020F0302020204030204" pitchFamily="34" charset="0"/>
                <a:cs typeface="Calibri Light" panose="020F0302020204030204" pitchFamily="34" charset="0"/>
              </a:rPr>
              <a:t>defined underSec.l26 </a:t>
            </a:r>
            <a:r>
              <a:rPr lang="en-US" sz="2400" dirty="0">
                <a:latin typeface="Calibri Light" panose="020F0302020204030204" pitchFamily="34" charset="0"/>
                <a:cs typeface="Calibri Light" panose="020F0302020204030204" pitchFamily="34" charset="0"/>
              </a:rPr>
              <a:t>of theR.P.Act,1951. </a:t>
            </a:r>
          </a:p>
        </p:txBody>
      </p:sp>
    </p:spTree>
    <p:extLst>
      <p:ext uri="{BB962C8B-B14F-4D97-AF65-F5344CB8AC3E}">
        <p14:creationId xmlns:p14="http://schemas.microsoft.com/office/powerpoint/2010/main" val="4191991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530" y="524821"/>
            <a:ext cx="7910945" cy="556635"/>
          </a:xfrm>
        </p:spPr>
        <p:txBody>
          <a:bodyPr/>
          <a:lstStyle/>
          <a:p>
            <a:r>
              <a:rPr lang="en-US" sz="2800" b="1" dirty="0">
                <a:solidFill>
                  <a:schemeClr val="accent1"/>
                </a:solidFill>
              </a:rPr>
              <a:t>Instruction no. 3/8/2018/SDR/</a:t>
            </a:r>
            <a:r>
              <a:rPr lang="en-US" sz="2800" b="1" dirty="0" err="1">
                <a:solidFill>
                  <a:schemeClr val="accent1"/>
                </a:solidFill>
              </a:rPr>
              <a:t>Vol.I</a:t>
            </a:r>
            <a:r>
              <a:rPr lang="en-US" sz="2800" b="1" dirty="0">
                <a:solidFill>
                  <a:schemeClr val="accent1"/>
                </a:solidFill>
              </a:rPr>
              <a:t> </a:t>
            </a:r>
            <a:r>
              <a:rPr lang="en-US" sz="2800" b="1" dirty="0" err="1">
                <a:solidFill>
                  <a:schemeClr val="accent1"/>
                </a:solidFill>
              </a:rPr>
              <a:t>dt.</a:t>
            </a:r>
            <a:r>
              <a:rPr lang="en-US" sz="2800" b="1" dirty="0">
                <a:solidFill>
                  <a:schemeClr val="accent1"/>
                </a:solidFill>
              </a:rPr>
              <a:t> 05.09.2018</a:t>
            </a:r>
            <a:endParaRPr lang="en-US" sz="2800" dirty="0"/>
          </a:p>
        </p:txBody>
      </p:sp>
      <p:sp>
        <p:nvSpPr>
          <p:cNvPr id="3" name="Content Placeholder 2"/>
          <p:cNvSpPr>
            <a:spLocks noGrp="1"/>
          </p:cNvSpPr>
          <p:nvPr>
            <p:ph idx="1"/>
          </p:nvPr>
        </p:nvSpPr>
        <p:spPr>
          <a:xfrm>
            <a:off x="2155935" y="1952472"/>
            <a:ext cx="8492836" cy="3354380"/>
          </a:xfrm>
        </p:spPr>
        <p:txBody>
          <a:bodyPr>
            <a:normAutofit/>
          </a:bodyPr>
          <a:lstStyle/>
          <a:p>
            <a:pPr algn="just"/>
            <a:r>
              <a:rPr lang="en-US" sz="2800" dirty="0" smtClean="0"/>
              <a:t>During MCC period there shall be a prohibition on campaign related activity including door-to-door campaign, SMS, </a:t>
            </a:r>
            <a:r>
              <a:rPr lang="en-US" sz="2800" dirty="0" err="1" smtClean="0"/>
              <a:t>Whats</a:t>
            </a:r>
            <a:r>
              <a:rPr lang="en-US" sz="2800" dirty="0" smtClean="0"/>
              <a:t> App, Calls, usage of loud speakers etc. between 10.00 p.m. to 6.00 a.m. as it is necessary to respect the privacy of the citizens and reduce disturbance to public life in general.</a:t>
            </a:r>
            <a:endParaRPr lang="en-US" sz="2800" dirty="0"/>
          </a:p>
        </p:txBody>
      </p:sp>
      <p:pic>
        <p:nvPicPr>
          <p:cNvPr id="4" name="Picture 3"/>
          <p:cNvPicPr>
            <a:picLocks noChangeAspect="1"/>
          </p:cNvPicPr>
          <p:nvPr/>
        </p:nvPicPr>
        <p:blipFill>
          <a:blip r:embed="rId2"/>
          <a:stretch>
            <a:fillRect/>
          </a:stretch>
        </p:blipFill>
        <p:spPr>
          <a:xfrm>
            <a:off x="5530296" y="4526096"/>
            <a:ext cx="2072820" cy="1816765"/>
          </a:xfrm>
          <a:prstGeom prst="rect">
            <a:avLst/>
          </a:prstGeom>
        </p:spPr>
      </p:pic>
    </p:spTree>
    <p:extLst>
      <p:ext uri="{BB962C8B-B14F-4D97-AF65-F5344CB8AC3E}">
        <p14:creationId xmlns:p14="http://schemas.microsoft.com/office/powerpoint/2010/main" val="15424611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51" y="2631307"/>
            <a:ext cx="8281006" cy="3605864"/>
          </a:xfrm>
        </p:spPr>
        <p:txBody>
          <a:bodyPr>
            <a:normAutofit/>
          </a:bodyPr>
          <a:lstStyle/>
          <a:p>
            <a:pPr marL="0" indent="0" algn="just">
              <a:buNone/>
            </a:pPr>
            <a:r>
              <a:rPr lang="en-IN" sz="2250" b="1" dirty="0">
                <a:solidFill>
                  <a:srgbClr val="0070C0"/>
                </a:solidFill>
              </a:rPr>
              <a:t>MCC References </a:t>
            </a:r>
            <a:r>
              <a:rPr lang="en-IN" b="1" i="1" dirty="0">
                <a:solidFill>
                  <a:srgbClr val="7030A0"/>
                </a:solidFill>
              </a:rPr>
              <a:t>(ECI instruction No. 437/6/ECI/INST/FUNCT/MCC/2017-MCC&amp;BE  dated 10</a:t>
            </a:r>
            <a:r>
              <a:rPr lang="en-IN" b="1" i="1" baseline="30000" dirty="0">
                <a:solidFill>
                  <a:srgbClr val="7030A0"/>
                </a:solidFill>
              </a:rPr>
              <a:t>th</a:t>
            </a:r>
            <a:r>
              <a:rPr lang="en-IN" b="1" i="1" dirty="0">
                <a:solidFill>
                  <a:srgbClr val="7030A0"/>
                </a:solidFill>
              </a:rPr>
              <a:t>  January, 2017)</a:t>
            </a:r>
            <a:endParaRPr lang="en-IN" sz="1750" b="1" i="1" dirty="0">
              <a:solidFill>
                <a:srgbClr val="7030A0"/>
              </a:solidFill>
            </a:endParaRPr>
          </a:p>
          <a:p>
            <a:pPr algn="just"/>
            <a:r>
              <a:rPr lang="en-IN" sz="2250" b="1" dirty="0"/>
              <a:t>At least 48 hours should be given to the Commission to process the references on MCC matters.</a:t>
            </a:r>
          </a:p>
          <a:p>
            <a:pPr algn="just"/>
            <a:r>
              <a:rPr lang="en-US" sz="1600" dirty="0">
                <a:solidFill>
                  <a:schemeClr val="accent1"/>
                </a:solidFill>
              </a:rPr>
              <a:t>Inst. No. 437/LA/2017(Policy) </a:t>
            </a:r>
            <a:r>
              <a:rPr lang="en-US" sz="1600" dirty="0" err="1">
                <a:solidFill>
                  <a:schemeClr val="accent1"/>
                </a:solidFill>
              </a:rPr>
              <a:t>dt.</a:t>
            </a:r>
            <a:r>
              <a:rPr lang="en-US" sz="1600" dirty="0">
                <a:solidFill>
                  <a:schemeClr val="accent1"/>
                </a:solidFill>
              </a:rPr>
              <a:t> 25.02.2018</a:t>
            </a:r>
          </a:p>
          <a:p>
            <a:pPr algn="just"/>
            <a:r>
              <a:rPr lang="en-US" sz="2400" dirty="0"/>
              <a:t>The Commission has decided that in suppression of all previous instructions of partial relaxation of MCC after polling, that all the provisions of MCC shall continue to be applicable without any relaxation, till the completion of election process.</a:t>
            </a:r>
          </a:p>
          <a:p>
            <a:pPr algn="just"/>
            <a:endParaRPr lang="en-IN" sz="2250" b="1" dirty="0"/>
          </a:p>
          <a:p>
            <a:pPr algn="just"/>
            <a:endParaRPr lang="en-IN" sz="2250" b="1" dirty="0"/>
          </a:p>
        </p:txBody>
      </p:sp>
      <p:pic>
        <p:nvPicPr>
          <p:cNvPr id="2" name="Picture 1"/>
          <p:cNvPicPr>
            <a:picLocks noChangeAspect="1"/>
          </p:cNvPicPr>
          <p:nvPr/>
        </p:nvPicPr>
        <p:blipFill>
          <a:blip r:embed="rId2"/>
          <a:stretch>
            <a:fillRect/>
          </a:stretch>
        </p:blipFill>
        <p:spPr>
          <a:xfrm>
            <a:off x="4838209" y="162427"/>
            <a:ext cx="2576452" cy="2205388"/>
          </a:xfrm>
          <a:prstGeom prst="rect">
            <a:avLst/>
          </a:prstGeom>
        </p:spPr>
      </p:pic>
    </p:spTree>
    <p:extLst>
      <p:ext uri="{BB962C8B-B14F-4D97-AF65-F5344CB8AC3E}">
        <p14:creationId xmlns:p14="http://schemas.microsoft.com/office/powerpoint/2010/main" val="34367807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9470"/>
            <a:ext cx="8229600" cy="1228168"/>
          </a:xfrm>
          <a:solidFill>
            <a:schemeClr val="accent3"/>
          </a:solidFill>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smtClean="0"/>
              <a:t>ACTION AGAINST DEFACEMENT OF PROPERTIES</a:t>
            </a:r>
            <a:endParaRPr lang="en-US" b="1" dirty="0"/>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5231904" y="3356992"/>
            <a:ext cx="4896544"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ECI Instruction No. 3/7/2008/ JS-II </a:t>
            </a:r>
            <a:r>
              <a:rPr lang="en-US" b="1" dirty="0" err="1"/>
              <a:t>dtd</a:t>
            </a:r>
            <a:r>
              <a:rPr lang="en-US" b="1" dirty="0"/>
              <a:t> 7/10/08 &amp; 3/7/2008/ JS-II  </a:t>
            </a:r>
            <a:r>
              <a:rPr lang="en-US" b="1" dirty="0" err="1"/>
              <a:t>dtd</a:t>
            </a:r>
            <a:r>
              <a:rPr lang="en-US" b="1" dirty="0"/>
              <a:t>. 10/11/08</a:t>
            </a:r>
          </a:p>
        </p:txBody>
      </p:sp>
    </p:spTree>
    <p:extLst>
      <p:ext uri="{BB962C8B-B14F-4D97-AF65-F5344CB8AC3E}">
        <p14:creationId xmlns:p14="http://schemas.microsoft.com/office/powerpoint/2010/main" val="33205900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0" y="-23813"/>
            <a:ext cx="9144000" cy="779463"/>
          </a:xfrm>
        </p:spPr>
        <p:txBody>
          <a:bodyPr/>
          <a:lstStyle/>
          <a:p>
            <a:pPr eaLnBrk="1" hangingPunct="1"/>
            <a:r>
              <a:rPr lang="en-US" sz="4000"/>
              <a:t> Dos &amp; Don’ts</a:t>
            </a:r>
          </a:p>
        </p:txBody>
      </p:sp>
      <p:graphicFrame>
        <p:nvGraphicFramePr>
          <p:cNvPr id="7" name="Content Placeholder 6"/>
          <p:cNvGraphicFramePr>
            <a:graphicFrameLocks noGrp="1"/>
          </p:cNvGraphicFramePr>
          <p:nvPr>
            <p:ph idx="1"/>
          </p:nvPr>
        </p:nvGraphicFramePr>
        <p:xfrm>
          <a:off x="1524000" y="292359"/>
          <a:ext cx="9144000" cy="656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C9599664-D84D-4F0C-84E5-F902486475BC}" type="slidenum">
              <a:rPr lang="en-US"/>
              <a:pPr>
                <a:defRPr/>
              </a:pPr>
              <a:t>76</a:t>
            </a:fld>
            <a:endParaRPr lang="en-US"/>
          </a:p>
        </p:txBody>
      </p:sp>
    </p:spTree>
    <p:extLst>
      <p:ext uri="{BB962C8B-B14F-4D97-AF65-F5344CB8AC3E}">
        <p14:creationId xmlns:p14="http://schemas.microsoft.com/office/powerpoint/2010/main" val="6654581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A5921DB-C4FC-534A-9FCD-7A36BA3E6723}"/>
                                            </p:graphicEl>
                                          </p:spTgt>
                                        </p:tgtEl>
                                        <p:attrNameLst>
                                          <p:attrName>style.visibility</p:attrName>
                                        </p:attrNameLst>
                                      </p:cBhvr>
                                      <p:to>
                                        <p:strVal val="visible"/>
                                      </p:to>
                                    </p:set>
                                    <p:animEffect transition="in" filter="fade">
                                      <p:cBhvr>
                                        <p:cTn id="7" dur="2000"/>
                                        <p:tgtEl>
                                          <p:spTgt spid="7">
                                            <p:graphicEl>
                                              <a:dgm id="{3A5921DB-C4FC-534A-9FCD-7A36BA3E672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10BF8271-8017-8747-B122-AD9C24649E92}"/>
                                            </p:graphicEl>
                                          </p:spTgt>
                                        </p:tgtEl>
                                        <p:attrNameLst>
                                          <p:attrName>style.visibility</p:attrName>
                                        </p:attrNameLst>
                                      </p:cBhvr>
                                      <p:to>
                                        <p:strVal val="visible"/>
                                      </p:to>
                                    </p:set>
                                    <p:animEffect transition="in" filter="fade">
                                      <p:cBhvr>
                                        <p:cTn id="12" dur="2000"/>
                                        <p:tgtEl>
                                          <p:spTgt spid="7">
                                            <p:graphicEl>
                                              <a:dgm id="{10BF8271-8017-8747-B122-AD9C24649E9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58C5EEE6-9C30-D44D-B794-90A21C08F967}"/>
                                            </p:graphicEl>
                                          </p:spTgt>
                                        </p:tgtEl>
                                        <p:attrNameLst>
                                          <p:attrName>style.visibility</p:attrName>
                                        </p:attrNameLst>
                                      </p:cBhvr>
                                      <p:to>
                                        <p:strVal val="visible"/>
                                      </p:to>
                                    </p:set>
                                    <p:animEffect transition="in" filter="fade">
                                      <p:cBhvr>
                                        <p:cTn id="17" dur="2000"/>
                                        <p:tgtEl>
                                          <p:spTgt spid="7">
                                            <p:graphicEl>
                                              <a:dgm id="{58C5EEE6-9C30-D44D-B794-90A21C08F9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898525"/>
          </a:xfrm>
        </p:spPr>
        <p:txBody>
          <a:bodyPr/>
          <a:lstStyle/>
          <a:p>
            <a:pPr eaLnBrk="1" hangingPunct="1"/>
            <a:r>
              <a:rPr lang="en-US" smtClean="0"/>
              <a:t>8/1. Do’s</a:t>
            </a:r>
          </a:p>
        </p:txBody>
      </p:sp>
      <p:graphicFrame>
        <p:nvGraphicFramePr>
          <p:cNvPr id="11" name="Content Placeholder 10"/>
          <p:cNvGraphicFramePr>
            <a:graphicFrameLocks noGrp="1"/>
          </p:cNvGraphicFramePr>
          <p:nvPr>
            <p:ph idx="1"/>
            <p:extLst/>
          </p:nvPr>
        </p:nvGraphicFramePr>
        <p:xfrm>
          <a:off x="1981200" y="1600201"/>
          <a:ext cx="808726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5ACC3C2D-EF42-4699-B6D7-C98F117CB027}" type="slidenum">
              <a:rPr lang="en-US"/>
              <a:pPr>
                <a:defRPr/>
              </a:pPr>
              <a:t>77</a:t>
            </a:fld>
            <a:endParaRPr lang="en-US"/>
          </a:p>
        </p:txBody>
      </p:sp>
    </p:spTree>
    <p:extLst>
      <p:ext uri="{BB962C8B-B14F-4D97-AF65-F5344CB8AC3E}">
        <p14:creationId xmlns:p14="http://schemas.microsoft.com/office/powerpoint/2010/main" val="302902719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graphicEl>
                                              <a:dgm id="{D1C1CBAA-4616-3444-B1DA-36064D0FAD40}"/>
                                            </p:graphicEl>
                                          </p:spTgt>
                                        </p:tgtEl>
                                        <p:attrNameLst>
                                          <p:attrName>style.visibility</p:attrName>
                                        </p:attrNameLst>
                                      </p:cBhvr>
                                      <p:to>
                                        <p:strVal val="visible"/>
                                      </p:to>
                                    </p:set>
                                    <p:animEffect transition="in" filter="wipe(down)">
                                      <p:cBhvr>
                                        <p:cTn id="7" dur="500"/>
                                        <p:tgtEl>
                                          <p:spTgt spid="11">
                                            <p:graphicEl>
                                              <a:dgm id="{D1C1CBAA-4616-3444-B1DA-36064D0FAD4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graphicEl>
                                              <a:dgm id="{FA80B011-E895-FE4A-8B0C-83DE1D674983}"/>
                                            </p:graphicEl>
                                          </p:spTgt>
                                        </p:tgtEl>
                                        <p:attrNameLst>
                                          <p:attrName>style.visibility</p:attrName>
                                        </p:attrNameLst>
                                      </p:cBhvr>
                                      <p:to>
                                        <p:strVal val="visible"/>
                                      </p:to>
                                    </p:set>
                                    <p:animEffect transition="in" filter="wipe(down)">
                                      <p:cBhvr>
                                        <p:cTn id="10" dur="500"/>
                                        <p:tgtEl>
                                          <p:spTgt spid="11">
                                            <p:graphicEl>
                                              <a:dgm id="{FA80B011-E895-FE4A-8B0C-83DE1D67498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graphicEl>
                                              <a:dgm id="{672F4F19-8748-694B-ADB2-86D4C33DB468}"/>
                                            </p:graphicEl>
                                          </p:spTgt>
                                        </p:tgtEl>
                                        <p:attrNameLst>
                                          <p:attrName>style.visibility</p:attrName>
                                        </p:attrNameLst>
                                      </p:cBhvr>
                                      <p:to>
                                        <p:strVal val="visible"/>
                                      </p:to>
                                    </p:set>
                                    <p:animEffect transition="in" filter="wipe(down)">
                                      <p:cBhvr>
                                        <p:cTn id="15" dur="500"/>
                                        <p:tgtEl>
                                          <p:spTgt spid="11">
                                            <p:graphicEl>
                                              <a:dgm id="{672F4F19-8748-694B-ADB2-86D4C33DB468}"/>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graphicEl>
                                              <a:dgm id="{F2DEC7C9-44B3-2F48-9124-4DAB568BBF95}"/>
                                            </p:graphicEl>
                                          </p:spTgt>
                                        </p:tgtEl>
                                        <p:attrNameLst>
                                          <p:attrName>style.visibility</p:attrName>
                                        </p:attrNameLst>
                                      </p:cBhvr>
                                      <p:to>
                                        <p:strVal val="visible"/>
                                      </p:to>
                                    </p:set>
                                    <p:animEffect transition="in" filter="wipe(down)">
                                      <p:cBhvr>
                                        <p:cTn id="18" dur="500"/>
                                        <p:tgtEl>
                                          <p:spTgt spid="11">
                                            <p:graphicEl>
                                              <a:dgm id="{F2DEC7C9-44B3-2F48-9124-4DAB568BBF9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graphicEl>
                                              <a:dgm id="{396824C9-B58D-B247-B579-1DF78BD0A18A}"/>
                                            </p:graphicEl>
                                          </p:spTgt>
                                        </p:tgtEl>
                                        <p:attrNameLst>
                                          <p:attrName>style.visibility</p:attrName>
                                        </p:attrNameLst>
                                      </p:cBhvr>
                                      <p:to>
                                        <p:strVal val="visible"/>
                                      </p:to>
                                    </p:set>
                                    <p:animEffect transition="in" filter="wipe(down)">
                                      <p:cBhvr>
                                        <p:cTn id="23" dur="500"/>
                                        <p:tgtEl>
                                          <p:spTgt spid="11">
                                            <p:graphicEl>
                                              <a:dgm id="{396824C9-B58D-B247-B579-1DF78BD0A18A}"/>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graphicEl>
                                              <a:dgm id="{4CB0E56A-2947-D641-9985-0BB9638264A7}"/>
                                            </p:graphicEl>
                                          </p:spTgt>
                                        </p:tgtEl>
                                        <p:attrNameLst>
                                          <p:attrName>style.visibility</p:attrName>
                                        </p:attrNameLst>
                                      </p:cBhvr>
                                      <p:to>
                                        <p:strVal val="visible"/>
                                      </p:to>
                                    </p:set>
                                    <p:animEffect transition="in" filter="wipe(down)">
                                      <p:cBhvr>
                                        <p:cTn id="26" dur="500"/>
                                        <p:tgtEl>
                                          <p:spTgt spid="11">
                                            <p:graphicEl>
                                              <a:dgm id="{4CB0E56A-2947-D641-9985-0BB9638264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0" y="1"/>
            <a:ext cx="9144000" cy="955675"/>
          </a:xfrm>
        </p:spPr>
        <p:txBody>
          <a:bodyPr/>
          <a:lstStyle/>
          <a:p>
            <a:pPr eaLnBrk="1" hangingPunct="1"/>
            <a:r>
              <a:rPr lang="en-US" smtClean="0"/>
              <a:t>8/2. Do’s</a:t>
            </a:r>
          </a:p>
        </p:txBody>
      </p:sp>
      <p:graphicFrame>
        <p:nvGraphicFramePr>
          <p:cNvPr id="7" name="Content Placeholder 6"/>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CDC3169E-5900-4640-81D5-DE5CD7D5C6D9}" type="slidenum">
              <a:rPr lang="en-US"/>
              <a:pPr>
                <a:defRPr/>
              </a:pPr>
              <a:t>78</a:t>
            </a:fld>
            <a:endParaRPr lang="en-US"/>
          </a:p>
        </p:txBody>
      </p:sp>
    </p:spTree>
    <p:extLst>
      <p:ext uri="{BB962C8B-B14F-4D97-AF65-F5344CB8AC3E}">
        <p14:creationId xmlns:p14="http://schemas.microsoft.com/office/powerpoint/2010/main" val="86360935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47A675EA-F7FD-8F46-9674-42FD24D09808}"/>
                                            </p:graphicEl>
                                          </p:spTgt>
                                        </p:tgtEl>
                                        <p:attrNameLst>
                                          <p:attrName>style.visibility</p:attrName>
                                        </p:attrNameLst>
                                      </p:cBhvr>
                                      <p:to>
                                        <p:strVal val="visible"/>
                                      </p:to>
                                    </p:set>
                                    <p:animEffect transition="in" filter="wipe(down)">
                                      <p:cBhvr>
                                        <p:cTn id="7" dur="500"/>
                                        <p:tgtEl>
                                          <p:spTgt spid="7">
                                            <p:graphicEl>
                                              <a:dgm id="{47A675EA-F7FD-8F46-9674-42FD24D09808}"/>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F285DB99-B5CA-F94D-8281-1AA5E0B1C82E}"/>
                                            </p:graphicEl>
                                          </p:spTgt>
                                        </p:tgtEl>
                                        <p:attrNameLst>
                                          <p:attrName>style.visibility</p:attrName>
                                        </p:attrNameLst>
                                      </p:cBhvr>
                                      <p:to>
                                        <p:strVal val="visible"/>
                                      </p:to>
                                    </p:set>
                                    <p:animEffect transition="in" filter="wipe(down)">
                                      <p:cBhvr>
                                        <p:cTn id="10" dur="500"/>
                                        <p:tgtEl>
                                          <p:spTgt spid="7">
                                            <p:graphicEl>
                                              <a:dgm id="{F285DB99-B5CA-F94D-8281-1AA5E0B1C82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1922A785-721F-D142-8A6E-8B1EAA19188F}"/>
                                            </p:graphicEl>
                                          </p:spTgt>
                                        </p:tgtEl>
                                        <p:attrNameLst>
                                          <p:attrName>style.visibility</p:attrName>
                                        </p:attrNameLst>
                                      </p:cBhvr>
                                      <p:to>
                                        <p:strVal val="visible"/>
                                      </p:to>
                                    </p:set>
                                    <p:animEffect transition="in" filter="wipe(down)">
                                      <p:cBhvr>
                                        <p:cTn id="15" dur="500"/>
                                        <p:tgtEl>
                                          <p:spTgt spid="7">
                                            <p:graphicEl>
                                              <a:dgm id="{1922A785-721F-D142-8A6E-8B1EAA19188F}"/>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8EEEE496-B652-7E40-AB62-32F702632763}"/>
                                            </p:graphicEl>
                                          </p:spTgt>
                                        </p:tgtEl>
                                        <p:attrNameLst>
                                          <p:attrName>style.visibility</p:attrName>
                                        </p:attrNameLst>
                                      </p:cBhvr>
                                      <p:to>
                                        <p:strVal val="visible"/>
                                      </p:to>
                                    </p:set>
                                    <p:animEffect transition="in" filter="wipe(down)">
                                      <p:cBhvr>
                                        <p:cTn id="18" dur="500"/>
                                        <p:tgtEl>
                                          <p:spTgt spid="7">
                                            <p:graphicEl>
                                              <a:dgm id="{8EEEE496-B652-7E40-AB62-32F7026327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25"/>
            <a:ext cx="9144000" cy="936625"/>
          </a:xfrm>
        </p:spPr>
        <p:txBody>
          <a:bodyPr/>
          <a:lstStyle/>
          <a:p>
            <a:pPr eaLnBrk="1" hangingPunct="1"/>
            <a:r>
              <a:rPr lang="en-US" smtClean="0"/>
              <a:t>8/3. Do’s</a:t>
            </a:r>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dirty="0"/>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F97242D0-DBD8-4A86-A8AF-C814EB748919}" type="slidenum">
              <a:rPr lang="en-US"/>
              <a:pPr>
                <a:defRPr/>
              </a:pPr>
              <a:t>79</a:t>
            </a:fld>
            <a:endParaRPr lang="en-US"/>
          </a:p>
        </p:txBody>
      </p:sp>
    </p:spTree>
    <p:extLst>
      <p:ext uri="{BB962C8B-B14F-4D97-AF65-F5344CB8AC3E}">
        <p14:creationId xmlns:p14="http://schemas.microsoft.com/office/powerpoint/2010/main" val="272063075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
          </p:nvPr>
        </p:nvSpPr>
        <p:spPr>
          <a:xfrm>
            <a:off x="1104678" y="1748481"/>
            <a:ext cx="8153400" cy="4495800"/>
          </a:xfrm>
        </p:spPr>
        <p:txBody>
          <a:bodyPr>
            <a:normAutofit/>
          </a:bodyPr>
          <a:lstStyle/>
          <a:p>
            <a:pPr>
              <a:buFont typeface="Wingdings" panose="05000000000000000000" pitchFamily="2" charset="2"/>
              <a:buChar char="§"/>
            </a:pPr>
            <a:r>
              <a:rPr lang="en-US" altLang="en-US" sz="2800" dirty="0" err="1" smtClean="0"/>
              <a:t>cVIGIL</a:t>
            </a:r>
            <a:r>
              <a:rPr lang="en-US" altLang="en-US" sz="2800" dirty="0" smtClean="0"/>
              <a:t> Citizen App (Mobile App)</a:t>
            </a:r>
          </a:p>
          <a:p>
            <a:pPr>
              <a:buFont typeface="Wingdings" panose="05000000000000000000" pitchFamily="2" charset="2"/>
              <a:buChar char="§"/>
            </a:pPr>
            <a:r>
              <a:rPr lang="en-US" altLang="en-US" sz="2800" dirty="0" err="1" smtClean="0"/>
              <a:t>cVIGIL</a:t>
            </a:r>
            <a:r>
              <a:rPr lang="en-US" altLang="en-US" sz="2800" dirty="0" smtClean="0"/>
              <a:t> District Controller (Web based)</a:t>
            </a:r>
          </a:p>
          <a:p>
            <a:pPr>
              <a:buFont typeface="Wingdings" panose="05000000000000000000" pitchFamily="2" charset="2"/>
              <a:buChar char="§"/>
            </a:pPr>
            <a:r>
              <a:rPr lang="en-US" altLang="en-US" sz="2800" dirty="0" err="1" smtClean="0"/>
              <a:t>cVIGIL</a:t>
            </a:r>
            <a:r>
              <a:rPr lang="en-US" altLang="en-US" sz="2800" dirty="0" smtClean="0"/>
              <a:t> Investigator (Mobile app for Field Units)</a:t>
            </a:r>
          </a:p>
          <a:p>
            <a:pPr>
              <a:buFont typeface="Wingdings" panose="05000000000000000000" pitchFamily="2" charset="2"/>
              <a:buChar char="§"/>
            </a:pPr>
            <a:r>
              <a:rPr lang="en-US" altLang="en-US" sz="2800" dirty="0" err="1" smtClean="0"/>
              <a:t>cVIGIL</a:t>
            </a:r>
            <a:r>
              <a:rPr lang="en-US" altLang="en-US" sz="2800" dirty="0" smtClean="0"/>
              <a:t> Decider (Web based for Returning Officer)</a:t>
            </a:r>
          </a:p>
          <a:p>
            <a:pPr>
              <a:buFont typeface="Wingdings" panose="05000000000000000000" pitchFamily="2" charset="2"/>
              <a:buChar char="§"/>
            </a:pPr>
            <a:r>
              <a:rPr lang="en-US" altLang="en-US" sz="2800" dirty="0" err="1" smtClean="0"/>
              <a:t>cVIGIL</a:t>
            </a:r>
            <a:r>
              <a:rPr lang="en-US" altLang="en-US" sz="2800" dirty="0" smtClean="0"/>
              <a:t> Monitor (Mobile App for CEO, DEO, RO)</a:t>
            </a:r>
          </a:p>
          <a:p>
            <a:pPr>
              <a:buFont typeface="Wingdings" panose="05000000000000000000" pitchFamily="2" charset="2"/>
              <a:buChar char="§"/>
            </a:pPr>
            <a:r>
              <a:rPr lang="en-US" altLang="en-US" sz="2800" dirty="0" err="1" smtClean="0"/>
              <a:t>cVIGIL</a:t>
            </a:r>
            <a:r>
              <a:rPr lang="en-US" altLang="en-US" sz="2800" dirty="0" smtClean="0"/>
              <a:t> Observer (Mobile App for Central Observers)</a:t>
            </a:r>
          </a:p>
        </p:txBody>
      </p:sp>
      <p:sp>
        <p:nvSpPr>
          <p:cNvPr id="5" name="Title 1"/>
          <p:cNvSpPr txBox="1">
            <a:spLocks/>
          </p:cNvSpPr>
          <p:nvPr/>
        </p:nvSpPr>
        <p:spPr>
          <a:xfrm>
            <a:off x="676310" y="475570"/>
            <a:ext cx="10058400" cy="609136"/>
          </a:xfrm>
          <a:prstGeom prst="rect">
            <a:avLst/>
          </a:prstGeom>
          <a:solidFill>
            <a:schemeClr val="accent4">
              <a:lumMod val="60000"/>
              <a:lumOff val="40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sz="3600" b="1" dirty="0" smtClean="0">
                <a:solidFill>
                  <a:srgbClr val="C00000"/>
                </a:solidFill>
              </a:rPr>
              <a:t>3/2. </a:t>
            </a:r>
            <a:r>
              <a:rPr lang="en-IN" sz="3600" b="1" dirty="0" err="1" smtClean="0">
                <a:solidFill>
                  <a:srgbClr val="C00000"/>
                </a:solidFill>
              </a:rPr>
              <a:t>cVIGIL</a:t>
            </a:r>
            <a:r>
              <a:rPr lang="en-IN" sz="3600" b="1" dirty="0" smtClean="0">
                <a:solidFill>
                  <a:srgbClr val="C00000"/>
                </a:solidFill>
              </a:rPr>
              <a:t>-Vigilant Citizen</a:t>
            </a:r>
            <a:endParaRPr lang="en-IN" sz="3600" b="1" dirty="0">
              <a:solidFill>
                <a:srgbClr val="C00000"/>
              </a:solidFill>
            </a:endParaRPr>
          </a:p>
        </p:txBody>
      </p:sp>
    </p:spTree>
    <p:extLst>
      <p:ext uri="{BB962C8B-B14F-4D97-AF65-F5344CB8AC3E}">
        <p14:creationId xmlns:p14="http://schemas.microsoft.com/office/powerpoint/2010/main" val="29352789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0" y="-9525"/>
            <a:ext cx="9144000" cy="936625"/>
          </a:xfrm>
        </p:spPr>
        <p:txBody>
          <a:bodyPr/>
          <a:lstStyle/>
          <a:p>
            <a:pPr eaLnBrk="1" hangingPunct="1"/>
            <a:r>
              <a:rPr lang="en-US" smtClean="0"/>
              <a:t>8/4. Do’s</a:t>
            </a:r>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442C7721-9BFE-4E5E-B60B-6D0A1645A6D9}" type="slidenum">
              <a:rPr lang="en-US"/>
              <a:pPr>
                <a:defRPr/>
              </a:pPr>
              <a:t>80</a:t>
            </a:fld>
            <a:endParaRPr lang="en-US"/>
          </a:p>
        </p:txBody>
      </p:sp>
    </p:spTree>
    <p:extLst>
      <p:ext uri="{BB962C8B-B14F-4D97-AF65-F5344CB8AC3E}">
        <p14:creationId xmlns:p14="http://schemas.microsoft.com/office/powerpoint/2010/main" val="192616444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0" y="-9525"/>
            <a:ext cx="9144000" cy="936625"/>
          </a:xfrm>
        </p:spPr>
        <p:txBody>
          <a:bodyPr/>
          <a:lstStyle/>
          <a:p>
            <a:pPr eaLnBrk="1" hangingPunct="1"/>
            <a:r>
              <a:rPr lang="en-US" smtClean="0"/>
              <a:t>8/5. Do’s</a:t>
            </a:r>
          </a:p>
        </p:txBody>
      </p:sp>
      <p:graphicFrame>
        <p:nvGraphicFramePr>
          <p:cNvPr id="7" name="Content Placeholder 6"/>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CA99D688-77C7-4E7C-AEE2-B927ED496E52}" type="slidenum">
              <a:rPr lang="en-US"/>
              <a:pPr>
                <a:defRPr/>
              </a:pPr>
              <a:t>81</a:t>
            </a:fld>
            <a:endParaRPr lang="en-US"/>
          </a:p>
        </p:txBody>
      </p:sp>
    </p:spTree>
    <p:extLst>
      <p:ext uri="{BB962C8B-B14F-4D97-AF65-F5344CB8AC3E}">
        <p14:creationId xmlns:p14="http://schemas.microsoft.com/office/powerpoint/2010/main" val="91111517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0" y="-9525"/>
            <a:ext cx="9144000" cy="936625"/>
          </a:xfrm>
        </p:spPr>
        <p:txBody>
          <a:bodyPr/>
          <a:lstStyle/>
          <a:p>
            <a:pPr eaLnBrk="1" hangingPunct="1"/>
            <a:r>
              <a:rPr lang="en-US" smtClean="0"/>
              <a:t>8/6. Do’s</a:t>
            </a:r>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2BBC5EB0-C156-4AD3-94F6-4A34304C3796}" type="slidenum">
              <a:rPr lang="en-US"/>
              <a:pPr>
                <a:defRPr/>
              </a:pPr>
              <a:t>82</a:t>
            </a:fld>
            <a:endParaRPr lang="en-US"/>
          </a:p>
        </p:txBody>
      </p:sp>
    </p:spTree>
    <p:extLst>
      <p:ext uri="{BB962C8B-B14F-4D97-AF65-F5344CB8AC3E}">
        <p14:creationId xmlns:p14="http://schemas.microsoft.com/office/powerpoint/2010/main" val="3064604839"/>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0" y="-9525"/>
            <a:ext cx="9144000" cy="936625"/>
          </a:xfrm>
        </p:spPr>
        <p:txBody>
          <a:bodyPr/>
          <a:lstStyle/>
          <a:p>
            <a:pPr eaLnBrk="1" hangingPunct="1"/>
            <a:r>
              <a:rPr lang="en-US" smtClean="0"/>
              <a:t>8/7. Do’s</a:t>
            </a:r>
          </a:p>
        </p:txBody>
      </p:sp>
      <p:graphicFrame>
        <p:nvGraphicFramePr>
          <p:cNvPr id="7" name="Content Placeholder 6"/>
          <p:cNvGraphicFramePr>
            <a:graphicFrameLocks noGrp="1"/>
          </p:cNvGraphicFramePr>
          <p:nvPr>
            <p:ph idx="1"/>
            <p:extLst/>
          </p:nvPr>
        </p:nvGraphicFramePr>
        <p:xfrm>
          <a:off x="1981200" y="131144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0897D0DF-865A-4DF2-97D3-BFD0CB0F652C}" type="slidenum">
              <a:rPr lang="en-US"/>
              <a:pPr>
                <a:defRPr/>
              </a:pPr>
              <a:t>83</a:t>
            </a:fld>
            <a:endParaRPr lang="en-US"/>
          </a:p>
        </p:txBody>
      </p:sp>
    </p:spTree>
    <p:extLst>
      <p:ext uri="{BB962C8B-B14F-4D97-AF65-F5344CB8AC3E}">
        <p14:creationId xmlns:p14="http://schemas.microsoft.com/office/powerpoint/2010/main" val="4214430294"/>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1200" y="2704538"/>
            <a:ext cx="8229600" cy="3260565"/>
          </a:xfrm>
          <a:prstGeom prst="rect">
            <a:avLst/>
          </a:prstGeom>
        </p:spPr>
      </p:pic>
      <p:pic>
        <p:nvPicPr>
          <p:cNvPr id="3" name="Picture 2"/>
          <p:cNvPicPr>
            <a:picLocks noChangeAspect="1"/>
          </p:cNvPicPr>
          <p:nvPr/>
        </p:nvPicPr>
        <p:blipFill>
          <a:blip r:embed="rId3"/>
          <a:stretch>
            <a:fillRect/>
          </a:stretch>
        </p:blipFill>
        <p:spPr>
          <a:xfrm>
            <a:off x="5098927" y="120052"/>
            <a:ext cx="2414225" cy="2402032"/>
          </a:xfrm>
          <a:prstGeom prst="rect">
            <a:avLst/>
          </a:prstGeom>
        </p:spPr>
      </p:pic>
    </p:spTree>
    <p:extLst>
      <p:ext uri="{BB962C8B-B14F-4D97-AF65-F5344CB8AC3E}">
        <p14:creationId xmlns:p14="http://schemas.microsoft.com/office/powerpoint/2010/main" val="28479776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481138" y="3176"/>
            <a:ext cx="9186863" cy="923925"/>
          </a:xfrm>
        </p:spPr>
        <p:txBody>
          <a:bodyPr/>
          <a:lstStyle/>
          <a:p>
            <a:pPr eaLnBrk="1" hangingPunct="1"/>
            <a:r>
              <a:rPr lang="en-US" smtClean="0">
                <a:solidFill>
                  <a:srgbClr val="000000"/>
                </a:solidFill>
              </a:rPr>
              <a:t>8/8. Don’ts</a:t>
            </a:r>
          </a:p>
        </p:txBody>
      </p:sp>
      <p:graphicFrame>
        <p:nvGraphicFramePr>
          <p:cNvPr id="7" name="Content Placeholder 6"/>
          <p:cNvGraphicFramePr>
            <a:graphicFrameLocks noGrp="1"/>
          </p:cNvGraphicFramePr>
          <p:nvPr>
            <p:ph idx="1"/>
          </p:nvPr>
        </p:nvGraphicFramePr>
        <p:xfrm>
          <a:off x="1524000" y="972368"/>
          <a:ext cx="9144000" cy="5248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FB4B047A-684C-4F21-9729-756B002AF1EC}" type="slidenum">
              <a:rPr lang="en-US"/>
              <a:pPr>
                <a:defRPr/>
              </a:pPr>
              <a:t>85</a:t>
            </a:fld>
            <a:endParaRPr lang="en-US"/>
          </a:p>
        </p:txBody>
      </p:sp>
    </p:spTree>
    <p:extLst>
      <p:ext uri="{BB962C8B-B14F-4D97-AF65-F5344CB8AC3E}">
        <p14:creationId xmlns:p14="http://schemas.microsoft.com/office/powerpoint/2010/main" val="91085097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A5EA256A-F96D-0843-8387-8F5D6C47F4BC}"/>
                                            </p:graphicEl>
                                          </p:spTgt>
                                        </p:tgtEl>
                                        <p:attrNameLst>
                                          <p:attrName>style.visibility</p:attrName>
                                        </p:attrNameLst>
                                      </p:cBhvr>
                                      <p:to>
                                        <p:strVal val="visible"/>
                                      </p:to>
                                    </p:set>
                                    <p:animEffect transition="in" filter="wipe(down)">
                                      <p:cBhvr>
                                        <p:cTn id="7" dur="500"/>
                                        <p:tgtEl>
                                          <p:spTgt spid="7">
                                            <p:graphicEl>
                                              <a:dgm id="{A5EA256A-F96D-0843-8387-8F5D6C47F4BC}"/>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0C805227-D2EE-4D40-8C8A-C8EC69E0BD62}"/>
                                            </p:graphicEl>
                                          </p:spTgt>
                                        </p:tgtEl>
                                        <p:attrNameLst>
                                          <p:attrName>style.visibility</p:attrName>
                                        </p:attrNameLst>
                                      </p:cBhvr>
                                      <p:to>
                                        <p:strVal val="visible"/>
                                      </p:to>
                                    </p:set>
                                    <p:animEffect transition="in" filter="wipe(down)">
                                      <p:cBhvr>
                                        <p:cTn id="10" dur="500"/>
                                        <p:tgtEl>
                                          <p:spTgt spid="7">
                                            <p:graphicEl>
                                              <a:dgm id="{0C805227-D2EE-4D40-8C8A-C8EC69E0BD62}"/>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A282C72F-303F-3E41-A94E-3EB08EF51C9D}"/>
                                            </p:graphicEl>
                                          </p:spTgt>
                                        </p:tgtEl>
                                        <p:attrNameLst>
                                          <p:attrName>style.visibility</p:attrName>
                                        </p:attrNameLst>
                                      </p:cBhvr>
                                      <p:to>
                                        <p:strVal val="visible"/>
                                      </p:to>
                                    </p:set>
                                    <p:animEffect transition="in" filter="wipe(down)">
                                      <p:cBhvr>
                                        <p:cTn id="13" dur="500"/>
                                        <p:tgtEl>
                                          <p:spTgt spid="7">
                                            <p:graphicEl>
                                              <a:dgm id="{A282C72F-303F-3E41-A94E-3EB08EF51C9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D039212E-258C-FE47-B333-3AF24F90D801}"/>
                                            </p:graphicEl>
                                          </p:spTgt>
                                        </p:tgtEl>
                                        <p:attrNameLst>
                                          <p:attrName>style.visibility</p:attrName>
                                        </p:attrNameLst>
                                      </p:cBhvr>
                                      <p:to>
                                        <p:strVal val="visible"/>
                                      </p:to>
                                    </p:set>
                                    <p:animEffect transition="in" filter="wipe(down)">
                                      <p:cBhvr>
                                        <p:cTn id="18" dur="500"/>
                                        <p:tgtEl>
                                          <p:spTgt spid="7">
                                            <p:graphicEl>
                                              <a:dgm id="{D039212E-258C-FE47-B333-3AF24F90D801}"/>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7A786837-4D0C-9B4F-A4C9-E29AF667F676}"/>
                                            </p:graphicEl>
                                          </p:spTgt>
                                        </p:tgtEl>
                                        <p:attrNameLst>
                                          <p:attrName>style.visibility</p:attrName>
                                        </p:attrNameLst>
                                      </p:cBhvr>
                                      <p:to>
                                        <p:strVal val="visible"/>
                                      </p:to>
                                    </p:set>
                                    <p:animEffect transition="in" filter="wipe(down)">
                                      <p:cBhvr>
                                        <p:cTn id="21" dur="500"/>
                                        <p:tgtEl>
                                          <p:spTgt spid="7">
                                            <p:graphicEl>
                                              <a:dgm id="{7A786837-4D0C-9B4F-A4C9-E29AF667F67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A32D8922-270B-6244-B473-6EEB68CEECD5}"/>
                                            </p:graphicEl>
                                          </p:spTgt>
                                        </p:tgtEl>
                                        <p:attrNameLst>
                                          <p:attrName>style.visibility</p:attrName>
                                        </p:attrNameLst>
                                      </p:cBhvr>
                                      <p:to>
                                        <p:strVal val="visible"/>
                                      </p:to>
                                    </p:set>
                                    <p:animEffect transition="in" filter="wipe(down)">
                                      <p:cBhvr>
                                        <p:cTn id="26" dur="500"/>
                                        <p:tgtEl>
                                          <p:spTgt spid="7">
                                            <p:graphicEl>
                                              <a:dgm id="{A32D8922-270B-6244-B473-6EEB68CEECD5}"/>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FD390C2C-499A-DC48-8777-6E7189E3F069}"/>
                                            </p:graphicEl>
                                          </p:spTgt>
                                        </p:tgtEl>
                                        <p:attrNameLst>
                                          <p:attrName>style.visibility</p:attrName>
                                        </p:attrNameLst>
                                      </p:cBhvr>
                                      <p:to>
                                        <p:strVal val="visible"/>
                                      </p:to>
                                    </p:set>
                                    <p:animEffect transition="in" filter="wipe(down)">
                                      <p:cBhvr>
                                        <p:cTn id="29" dur="500"/>
                                        <p:tgtEl>
                                          <p:spTgt spid="7">
                                            <p:graphicEl>
                                              <a:dgm id="{FD390C2C-499A-DC48-8777-6E7189E3F069}"/>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graphicEl>
                                              <a:dgm id="{3E26DB7F-8B45-7D47-9654-1E968F3A2022}"/>
                                            </p:graphicEl>
                                          </p:spTgt>
                                        </p:tgtEl>
                                        <p:attrNameLst>
                                          <p:attrName>style.visibility</p:attrName>
                                        </p:attrNameLst>
                                      </p:cBhvr>
                                      <p:to>
                                        <p:strVal val="visible"/>
                                      </p:to>
                                    </p:set>
                                    <p:animEffect transition="in" filter="wipe(down)">
                                      <p:cBhvr>
                                        <p:cTn id="34" dur="500"/>
                                        <p:tgtEl>
                                          <p:spTgt spid="7">
                                            <p:graphicEl>
                                              <a:dgm id="{3E26DB7F-8B45-7D47-9654-1E968F3A2022}"/>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graphicEl>
                                              <a:dgm id="{374F0478-B5EB-3440-9D78-332D431F8BCC}"/>
                                            </p:graphicEl>
                                          </p:spTgt>
                                        </p:tgtEl>
                                        <p:attrNameLst>
                                          <p:attrName>style.visibility</p:attrName>
                                        </p:attrNameLst>
                                      </p:cBhvr>
                                      <p:to>
                                        <p:strVal val="visible"/>
                                      </p:to>
                                    </p:set>
                                    <p:animEffect transition="in" filter="wipe(down)">
                                      <p:cBhvr>
                                        <p:cTn id="37" dur="500"/>
                                        <p:tgtEl>
                                          <p:spTgt spid="7">
                                            <p:graphicEl>
                                              <a:dgm id="{374F0478-B5EB-3440-9D78-332D431F8B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481138" y="3176"/>
            <a:ext cx="9186863" cy="923925"/>
          </a:xfrm>
        </p:spPr>
        <p:txBody>
          <a:bodyPr/>
          <a:lstStyle/>
          <a:p>
            <a:pPr eaLnBrk="1" hangingPunct="1"/>
            <a:r>
              <a:rPr lang="en-US" smtClean="0">
                <a:solidFill>
                  <a:srgbClr val="000000"/>
                </a:solidFill>
              </a:rPr>
              <a:t>8/9. Don’ts</a:t>
            </a:r>
          </a:p>
        </p:txBody>
      </p:sp>
      <p:graphicFrame>
        <p:nvGraphicFramePr>
          <p:cNvPr id="9" name="Content Placeholder 8"/>
          <p:cNvGraphicFramePr>
            <a:graphicFrameLocks noGrp="1"/>
          </p:cNvGraphicFramePr>
          <p:nvPr>
            <p:ph idx="1"/>
          </p:nvPr>
        </p:nvGraphicFramePr>
        <p:xfrm>
          <a:off x="1795146" y="1600201"/>
          <a:ext cx="887285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E7F66005-F755-4DB6-A48C-A13089608570}" type="slidenum">
              <a:rPr lang="en-US"/>
              <a:pPr>
                <a:defRPr/>
              </a:pPr>
              <a:t>86</a:t>
            </a:fld>
            <a:endParaRPr lang="en-US"/>
          </a:p>
        </p:txBody>
      </p:sp>
    </p:spTree>
    <p:extLst>
      <p:ext uri="{BB962C8B-B14F-4D97-AF65-F5344CB8AC3E}">
        <p14:creationId xmlns:p14="http://schemas.microsoft.com/office/powerpoint/2010/main" val="382521678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B14EAE7D-24BC-C743-A832-65B511251FE2}"/>
                                            </p:graphicEl>
                                          </p:spTgt>
                                        </p:tgtEl>
                                        <p:attrNameLst>
                                          <p:attrName>style.visibility</p:attrName>
                                        </p:attrNameLst>
                                      </p:cBhvr>
                                      <p:to>
                                        <p:strVal val="visible"/>
                                      </p:to>
                                    </p:set>
                                    <p:animEffect transition="in" filter="wipe(down)">
                                      <p:cBhvr>
                                        <p:cTn id="7" dur="500"/>
                                        <p:tgtEl>
                                          <p:spTgt spid="9">
                                            <p:graphicEl>
                                              <a:dgm id="{B14EAE7D-24BC-C743-A832-65B511251FE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graphicEl>
                                              <a:dgm id="{85F15B51-1DA9-D945-B94C-CA6EFEBE4DD0}"/>
                                            </p:graphicEl>
                                          </p:spTgt>
                                        </p:tgtEl>
                                        <p:attrNameLst>
                                          <p:attrName>style.visibility</p:attrName>
                                        </p:attrNameLst>
                                      </p:cBhvr>
                                      <p:to>
                                        <p:strVal val="visible"/>
                                      </p:to>
                                    </p:set>
                                    <p:animEffect transition="in" filter="wipe(down)">
                                      <p:cBhvr>
                                        <p:cTn id="10" dur="500"/>
                                        <p:tgtEl>
                                          <p:spTgt spid="9">
                                            <p:graphicEl>
                                              <a:dgm id="{85F15B51-1DA9-D945-B94C-CA6EFEBE4DD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graphicEl>
                                              <a:dgm id="{59FE67D7-7FAF-A04F-9547-4DC1F264FA70}"/>
                                            </p:graphicEl>
                                          </p:spTgt>
                                        </p:tgtEl>
                                        <p:attrNameLst>
                                          <p:attrName>style.visibility</p:attrName>
                                        </p:attrNameLst>
                                      </p:cBhvr>
                                      <p:to>
                                        <p:strVal val="visible"/>
                                      </p:to>
                                    </p:set>
                                    <p:animEffect transition="in" filter="wipe(down)">
                                      <p:cBhvr>
                                        <p:cTn id="13" dur="500"/>
                                        <p:tgtEl>
                                          <p:spTgt spid="9">
                                            <p:graphicEl>
                                              <a:dgm id="{59FE67D7-7FAF-A04F-9547-4DC1F264FA7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graphicEl>
                                              <a:dgm id="{7AEFA33A-69BA-734B-9A6D-4E69EEF39A9A}"/>
                                            </p:graphicEl>
                                          </p:spTgt>
                                        </p:tgtEl>
                                        <p:attrNameLst>
                                          <p:attrName>style.visibility</p:attrName>
                                        </p:attrNameLst>
                                      </p:cBhvr>
                                      <p:to>
                                        <p:strVal val="visible"/>
                                      </p:to>
                                    </p:set>
                                    <p:animEffect transition="in" filter="wipe(down)">
                                      <p:cBhvr>
                                        <p:cTn id="18" dur="500"/>
                                        <p:tgtEl>
                                          <p:spTgt spid="9">
                                            <p:graphicEl>
                                              <a:dgm id="{7AEFA33A-69BA-734B-9A6D-4E69EEF39A9A}"/>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graphicEl>
                                              <a:dgm id="{D26F7845-C61A-C44A-AFAC-74660456AD65}"/>
                                            </p:graphicEl>
                                          </p:spTgt>
                                        </p:tgtEl>
                                        <p:attrNameLst>
                                          <p:attrName>style.visibility</p:attrName>
                                        </p:attrNameLst>
                                      </p:cBhvr>
                                      <p:to>
                                        <p:strVal val="visible"/>
                                      </p:to>
                                    </p:set>
                                    <p:animEffect transition="in" filter="wipe(down)">
                                      <p:cBhvr>
                                        <p:cTn id="21" dur="500"/>
                                        <p:tgtEl>
                                          <p:spTgt spid="9">
                                            <p:graphicEl>
                                              <a:dgm id="{D26F7845-C61A-C44A-AFAC-74660456AD6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graphicEl>
                                              <a:dgm id="{6C886E58-F585-5043-B6EB-DCA5C3FD5C5E}"/>
                                            </p:graphicEl>
                                          </p:spTgt>
                                        </p:tgtEl>
                                        <p:attrNameLst>
                                          <p:attrName>style.visibility</p:attrName>
                                        </p:attrNameLst>
                                      </p:cBhvr>
                                      <p:to>
                                        <p:strVal val="visible"/>
                                      </p:to>
                                    </p:set>
                                    <p:animEffect transition="in" filter="wipe(down)">
                                      <p:cBhvr>
                                        <p:cTn id="26" dur="500"/>
                                        <p:tgtEl>
                                          <p:spTgt spid="9">
                                            <p:graphicEl>
                                              <a:dgm id="{6C886E58-F585-5043-B6EB-DCA5C3FD5C5E}"/>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graphicEl>
                                              <a:dgm id="{5CAEC039-0615-FE47-98F2-0B14F4BA364F}"/>
                                            </p:graphicEl>
                                          </p:spTgt>
                                        </p:tgtEl>
                                        <p:attrNameLst>
                                          <p:attrName>style.visibility</p:attrName>
                                        </p:attrNameLst>
                                      </p:cBhvr>
                                      <p:to>
                                        <p:strVal val="visible"/>
                                      </p:to>
                                    </p:set>
                                    <p:animEffect transition="in" filter="wipe(down)">
                                      <p:cBhvr>
                                        <p:cTn id="29" dur="500"/>
                                        <p:tgtEl>
                                          <p:spTgt spid="9">
                                            <p:graphicEl>
                                              <a:dgm id="{5CAEC039-0615-FE47-98F2-0B14F4BA36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81138" y="3176"/>
            <a:ext cx="9186863" cy="923925"/>
          </a:xfrm>
        </p:spPr>
        <p:txBody>
          <a:bodyPr/>
          <a:lstStyle/>
          <a:p>
            <a:pPr eaLnBrk="1" hangingPunct="1"/>
            <a:r>
              <a:rPr lang="en-US" smtClean="0">
                <a:solidFill>
                  <a:srgbClr val="000000"/>
                </a:solidFill>
              </a:rPr>
              <a:t>8/10. Don’ts</a:t>
            </a:r>
          </a:p>
        </p:txBody>
      </p:sp>
      <p:graphicFrame>
        <p:nvGraphicFramePr>
          <p:cNvPr id="7" name="Content Placeholder 6"/>
          <p:cNvGraphicFramePr>
            <a:graphicFrameLocks noGrp="1"/>
          </p:cNvGraphicFramePr>
          <p:nvPr>
            <p:ph idx="1"/>
          </p:nvPr>
        </p:nvGraphicFramePr>
        <p:xfrm>
          <a:off x="1524000" y="1027362"/>
          <a:ext cx="9144000" cy="5479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7D25E685-C4FB-40D6-9377-9A918398AB80}" type="slidenum">
              <a:rPr lang="en-US"/>
              <a:pPr>
                <a:defRPr/>
              </a:pPr>
              <a:t>87</a:t>
            </a:fld>
            <a:endParaRPr lang="en-US"/>
          </a:p>
        </p:txBody>
      </p:sp>
    </p:spTree>
    <p:extLst>
      <p:ext uri="{BB962C8B-B14F-4D97-AF65-F5344CB8AC3E}">
        <p14:creationId xmlns:p14="http://schemas.microsoft.com/office/powerpoint/2010/main" val="376749503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FA6A178-1913-9B4B-8F4A-FDC67146D48E}"/>
                                            </p:graphicEl>
                                          </p:spTgt>
                                        </p:tgtEl>
                                        <p:attrNameLst>
                                          <p:attrName>style.visibility</p:attrName>
                                        </p:attrNameLst>
                                      </p:cBhvr>
                                      <p:to>
                                        <p:strVal val="visible"/>
                                      </p:to>
                                    </p:set>
                                    <p:animEffect transition="in" filter="wipe(down)">
                                      <p:cBhvr>
                                        <p:cTn id="7" dur="500"/>
                                        <p:tgtEl>
                                          <p:spTgt spid="7">
                                            <p:graphicEl>
                                              <a:dgm id="{0FA6A178-1913-9B4B-8F4A-FDC67146D48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2761EDE6-6D18-DA4D-9006-EE192CBA9EEC}"/>
                                            </p:graphicEl>
                                          </p:spTgt>
                                        </p:tgtEl>
                                        <p:attrNameLst>
                                          <p:attrName>style.visibility</p:attrName>
                                        </p:attrNameLst>
                                      </p:cBhvr>
                                      <p:to>
                                        <p:strVal val="visible"/>
                                      </p:to>
                                    </p:set>
                                    <p:animEffect transition="in" filter="wipe(down)">
                                      <p:cBhvr>
                                        <p:cTn id="10" dur="500"/>
                                        <p:tgtEl>
                                          <p:spTgt spid="7">
                                            <p:graphicEl>
                                              <a:dgm id="{2761EDE6-6D18-DA4D-9006-EE192CBA9EEC}"/>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FE765BFB-5CC9-5B46-A391-C21BC990E680}"/>
                                            </p:graphicEl>
                                          </p:spTgt>
                                        </p:tgtEl>
                                        <p:attrNameLst>
                                          <p:attrName>style.visibility</p:attrName>
                                        </p:attrNameLst>
                                      </p:cBhvr>
                                      <p:to>
                                        <p:strVal val="visible"/>
                                      </p:to>
                                    </p:set>
                                    <p:animEffect transition="in" filter="wipe(down)">
                                      <p:cBhvr>
                                        <p:cTn id="13" dur="500"/>
                                        <p:tgtEl>
                                          <p:spTgt spid="7">
                                            <p:graphicEl>
                                              <a:dgm id="{FE765BFB-5CC9-5B46-A391-C21BC990E68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178537EB-51CC-BF41-AF87-D851FCE98067}"/>
                                            </p:graphicEl>
                                          </p:spTgt>
                                        </p:tgtEl>
                                        <p:attrNameLst>
                                          <p:attrName>style.visibility</p:attrName>
                                        </p:attrNameLst>
                                      </p:cBhvr>
                                      <p:to>
                                        <p:strVal val="visible"/>
                                      </p:to>
                                    </p:set>
                                    <p:animEffect transition="in" filter="wipe(down)">
                                      <p:cBhvr>
                                        <p:cTn id="18" dur="500"/>
                                        <p:tgtEl>
                                          <p:spTgt spid="7">
                                            <p:graphicEl>
                                              <a:dgm id="{178537EB-51CC-BF41-AF87-D851FCE98067}"/>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A51F4668-D40A-044A-B409-5791E04EEBC6}"/>
                                            </p:graphicEl>
                                          </p:spTgt>
                                        </p:tgtEl>
                                        <p:attrNameLst>
                                          <p:attrName>style.visibility</p:attrName>
                                        </p:attrNameLst>
                                      </p:cBhvr>
                                      <p:to>
                                        <p:strVal val="visible"/>
                                      </p:to>
                                    </p:set>
                                    <p:animEffect transition="in" filter="wipe(down)">
                                      <p:cBhvr>
                                        <p:cTn id="21" dur="500"/>
                                        <p:tgtEl>
                                          <p:spTgt spid="7">
                                            <p:graphicEl>
                                              <a:dgm id="{A51F4668-D40A-044A-B409-5791E04EEBC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693432C8-CC19-8744-8A2A-04352091FAC9}"/>
                                            </p:graphicEl>
                                          </p:spTgt>
                                        </p:tgtEl>
                                        <p:attrNameLst>
                                          <p:attrName>style.visibility</p:attrName>
                                        </p:attrNameLst>
                                      </p:cBhvr>
                                      <p:to>
                                        <p:strVal val="visible"/>
                                      </p:to>
                                    </p:set>
                                    <p:animEffect transition="in" filter="wipe(down)">
                                      <p:cBhvr>
                                        <p:cTn id="26" dur="500"/>
                                        <p:tgtEl>
                                          <p:spTgt spid="7">
                                            <p:graphicEl>
                                              <a:dgm id="{693432C8-CC19-8744-8A2A-04352091FAC9}"/>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BF3FC800-EBAB-B842-B0BD-9FBA87A5E95A}"/>
                                            </p:graphicEl>
                                          </p:spTgt>
                                        </p:tgtEl>
                                        <p:attrNameLst>
                                          <p:attrName>style.visibility</p:attrName>
                                        </p:attrNameLst>
                                      </p:cBhvr>
                                      <p:to>
                                        <p:strVal val="visible"/>
                                      </p:to>
                                    </p:set>
                                    <p:animEffect transition="in" filter="wipe(down)">
                                      <p:cBhvr>
                                        <p:cTn id="29" dur="500"/>
                                        <p:tgtEl>
                                          <p:spTgt spid="7">
                                            <p:graphicEl>
                                              <a:dgm id="{BF3FC800-EBAB-B842-B0BD-9FBA87A5E95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graphicEl>
                                              <a:dgm id="{599F839A-695D-E745-9474-D0736EE4FF2A}"/>
                                            </p:graphicEl>
                                          </p:spTgt>
                                        </p:tgtEl>
                                        <p:attrNameLst>
                                          <p:attrName>style.visibility</p:attrName>
                                        </p:attrNameLst>
                                      </p:cBhvr>
                                      <p:to>
                                        <p:strVal val="visible"/>
                                      </p:to>
                                    </p:set>
                                    <p:animEffect transition="in" filter="wipe(down)">
                                      <p:cBhvr>
                                        <p:cTn id="34" dur="500"/>
                                        <p:tgtEl>
                                          <p:spTgt spid="7">
                                            <p:graphicEl>
                                              <a:dgm id="{599F839A-695D-E745-9474-D0736EE4FF2A}"/>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graphicEl>
                                              <a:dgm id="{727A8631-8F1E-1D4B-98EB-5CB981127CE5}"/>
                                            </p:graphicEl>
                                          </p:spTgt>
                                        </p:tgtEl>
                                        <p:attrNameLst>
                                          <p:attrName>style.visibility</p:attrName>
                                        </p:attrNameLst>
                                      </p:cBhvr>
                                      <p:to>
                                        <p:strVal val="visible"/>
                                      </p:to>
                                    </p:set>
                                    <p:animEffect transition="in" filter="wipe(down)">
                                      <p:cBhvr>
                                        <p:cTn id="37" dur="500"/>
                                        <p:tgtEl>
                                          <p:spTgt spid="7">
                                            <p:graphicEl>
                                              <a:dgm id="{727A8631-8F1E-1D4B-98EB-5CB981127C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524000" y="1"/>
            <a:ext cx="9247188" cy="1027113"/>
          </a:xfrm>
        </p:spPr>
        <p:txBody>
          <a:bodyPr/>
          <a:lstStyle/>
          <a:p>
            <a:pPr eaLnBrk="1" hangingPunct="1"/>
            <a:r>
              <a:rPr lang="en-US" smtClean="0">
                <a:solidFill>
                  <a:srgbClr val="000000"/>
                </a:solidFill>
              </a:rPr>
              <a:t>8/11. Don’ts</a:t>
            </a:r>
            <a:endParaRPr lang="en-US" smtClean="0"/>
          </a:p>
        </p:txBody>
      </p:sp>
      <p:graphicFrame>
        <p:nvGraphicFramePr>
          <p:cNvPr id="7" name="Content Placeholder 6"/>
          <p:cNvGraphicFramePr>
            <a:graphicFrameLocks noGrp="1"/>
          </p:cNvGraphicFramePr>
          <p:nvPr>
            <p:ph idx="1"/>
          </p:nvPr>
        </p:nvGraphicFramePr>
        <p:xfrm>
          <a:off x="1666708" y="927481"/>
          <a:ext cx="8762256" cy="593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315A0492-0CEA-4CB9-AB2A-0EB53B571BA4}" type="slidenum">
              <a:rPr lang="en-US"/>
              <a:pPr>
                <a:defRPr/>
              </a:pPr>
              <a:t>88</a:t>
            </a:fld>
            <a:endParaRPr lang="en-US"/>
          </a:p>
        </p:txBody>
      </p:sp>
    </p:spTree>
    <p:extLst>
      <p:ext uri="{BB962C8B-B14F-4D97-AF65-F5344CB8AC3E}">
        <p14:creationId xmlns:p14="http://schemas.microsoft.com/office/powerpoint/2010/main" val="42963021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AA3BAB5E-3FCD-8842-839D-EA3E1AE52680}"/>
                                            </p:graphicEl>
                                          </p:spTgt>
                                        </p:tgtEl>
                                        <p:attrNameLst>
                                          <p:attrName>style.visibility</p:attrName>
                                        </p:attrNameLst>
                                      </p:cBhvr>
                                      <p:to>
                                        <p:strVal val="visible"/>
                                      </p:to>
                                    </p:set>
                                    <p:animEffect transition="in" filter="wipe(down)">
                                      <p:cBhvr>
                                        <p:cTn id="7" dur="500"/>
                                        <p:tgtEl>
                                          <p:spTgt spid="7">
                                            <p:graphicEl>
                                              <a:dgm id="{AA3BAB5E-3FCD-8842-839D-EA3E1AE5268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630E20BD-3395-1841-B631-21C6B2ABC747}"/>
                                            </p:graphicEl>
                                          </p:spTgt>
                                        </p:tgtEl>
                                        <p:attrNameLst>
                                          <p:attrName>style.visibility</p:attrName>
                                        </p:attrNameLst>
                                      </p:cBhvr>
                                      <p:to>
                                        <p:strVal val="visible"/>
                                      </p:to>
                                    </p:set>
                                    <p:animEffect transition="in" filter="wipe(down)">
                                      <p:cBhvr>
                                        <p:cTn id="10" dur="500"/>
                                        <p:tgtEl>
                                          <p:spTgt spid="7">
                                            <p:graphicEl>
                                              <a:dgm id="{630E20BD-3395-1841-B631-21C6B2ABC747}"/>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44A8EE11-9EE0-2448-A30F-CB42A1A0BBB8}"/>
                                            </p:graphicEl>
                                          </p:spTgt>
                                        </p:tgtEl>
                                        <p:attrNameLst>
                                          <p:attrName>style.visibility</p:attrName>
                                        </p:attrNameLst>
                                      </p:cBhvr>
                                      <p:to>
                                        <p:strVal val="visible"/>
                                      </p:to>
                                    </p:set>
                                    <p:animEffect transition="in" filter="wipe(down)">
                                      <p:cBhvr>
                                        <p:cTn id="13" dur="500"/>
                                        <p:tgtEl>
                                          <p:spTgt spid="7">
                                            <p:graphicEl>
                                              <a:dgm id="{44A8EE11-9EE0-2448-A30F-CB42A1A0BBB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DF083F70-49EC-F34C-B38B-7C38E860C87F}"/>
                                            </p:graphicEl>
                                          </p:spTgt>
                                        </p:tgtEl>
                                        <p:attrNameLst>
                                          <p:attrName>style.visibility</p:attrName>
                                        </p:attrNameLst>
                                      </p:cBhvr>
                                      <p:to>
                                        <p:strVal val="visible"/>
                                      </p:to>
                                    </p:set>
                                    <p:animEffect transition="in" filter="wipe(down)">
                                      <p:cBhvr>
                                        <p:cTn id="18" dur="500"/>
                                        <p:tgtEl>
                                          <p:spTgt spid="7">
                                            <p:graphicEl>
                                              <a:dgm id="{DF083F70-49EC-F34C-B38B-7C38E860C87F}"/>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A7D61C51-60F3-EF47-9ACC-7000B96B1FC7}"/>
                                            </p:graphicEl>
                                          </p:spTgt>
                                        </p:tgtEl>
                                        <p:attrNameLst>
                                          <p:attrName>style.visibility</p:attrName>
                                        </p:attrNameLst>
                                      </p:cBhvr>
                                      <p:to>
                                        <p:strVal val="visible"/>
                                      </p:to>
                                    </p:set>
                                    <p:animEffect transition="in" filter="wipe(down)">
                                      <p:cBhvr>
                                        <p:cTn id="21" dur="500"/>
                                        <p:tgtEl>
                                          <p:spTgt spid="7">
                                            <p:graphicEl>
                                              <a:dgm id="{A7D61C51-60F3-EF47-9ACC-7000B96B1FC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9FA66154-747F-1D4D-AC69-54EBD5A42FA8}"/>
                                            </p:graphicEl>
                                          </p:spTgt>
                                        </p:tgtEl>
                                        <p:attrNameLst>
                                          <p:attrName>style.visibility</p:attrName>
                                        </p:attrNameLst>
                                      </p:cBhvr>
                                      <p:to>
                                        <p:strVal val="visible"/>
                                      </p:to>
                                    </p:set>
                                    <p:animEffect transition="in" filter="wipe(down)">
                                      <p:cBhvr>
                                        <p:cTn id="26" dur="500"/>
                                        <p:tgtEl>
                                          <p:spTgt spid="7">
                                            <p:graphicEl>
                                              <a:dgm id="{9FA66154-747F-1D4D-AC69-54EBD5A42FA8}"/>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18D91D4D-884C-A34F-BBA5-E2BF63CD64C3}"/>
                                            </p:graphicEl>
                                          </p:spTgt>
                                        </p:tgtEl>
                                        <p:attrNameLst>
                                          <p:attrName>style.visibility</p:attrName>
                                        </p:attrNameLst>
                                      </p:cBhvr>
                                      <p:to>
                                        <p:strVal val="visible"/>
                                      </p:to>
                                    </p:set>
                                    <p:animEffect transition="in" filter="wipe(down)">
                                      <p:cBhvr>
                                        <p:cTn id="29" dur="500"/>
                                        <p:tgtEl>
                                          <p:spTgt spid="7">
                                            <p:graphicEl>
                                              <a:dgm id="{18D91D4D-884C-A34F-BBA5-E2BF63CD64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0" y="0"/>
            <a:ext cx="9144000" cy="812800"/>
          </a:xfrm>
        </p:spPr>
        <p:txBody>
          <a:bodyPr/>
          <a:lstStyle/>
          <a:p>
            <a:pPr eaLnBrk="1" hangingPunct="1"/>
            <a:r>
              <a:rPr lang="en-US" smtClean="0">
                <a:solidFill>
                  <a:srgbClr val="000000"/>
                </a:solidFill>
              </a:rPr>
              <a:t>8/12. Don’ts</a:t>
            </a:r>
            <a:endParaRPr lang="en-US" smtClean="0"/>
          </a:p>
        </p:txBody>
      </p:sp>
      <p:graphicFrame>
        <p:nvGraphicFramePr>
          <p:cNvPr id="7" name="Content Placeholder 6"/>
          <p:cNvGraphicFramePr>
            <a:graphicFrameLocks noGrp="1"/>
          </p:cNvGraphicFramePr>
          <p:nvPr>
            <p:ph idx="1"/>
          </p:nvPr>
        </p:nvGraphicFramePr>
        <p:xfrm>
          <a:off x="1766604" y="1184320"/>
          <a:ext cx="8733715" cy="517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CF082F69-F8A7-40B4-BE25-6B80887517AE}" type="slidenum">
              <a:rPr lang="en-US"/>
              <a:pPr>
                <a:defRPr/>
              </a:pPr>
              <a:t>89</a:t>
            </a:fld>
            <a:endParaRPr lang="en-US"/>
          </a:p>
        </p:txBody>
      </p:sp>
    </p:spTree>
    <p:extLst>
      <p:ext uri="{BB962C8B-B14F-4D97-AF65-F5344CB8AC3E}">
        <p14:creationId xmlns:p14="http://schemas.microsoft.com/office/powerpoint/2010/main" val="221195300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D1D3C877-F0BE-4A44-AF31-25653D656C40}"/>
                                            </p:graphicEl>
                                          </p:spTgt>
                                        </p:tgtEl>
                                        <p:attrNameLst>
                                          <p:attrName>style.visibility</p:attrName>
                                        </p:attrNameLst>
                                      </p:cBhvr>
                                      <p:to>
                                        <p:strVal val="visible"/>
                                      </p:to>
                                    </p:set>
                                    <p:animEffect transition="in" filter="wipe(down)">
                                      <p:cBhvr>
                                        <p:cTn id="7" dur="500"/>
                                        <p:tgtEl>
                                          <p:spTgt spid="7">
                                            <p:graphicEl>
                                              <a:dgm id="{D1D3C877-F0BE-4A44-AF31-25653D656C4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8D09F03F-6736-A64A-AF67-AC213234CAEF}"/>
                                            </p:graphicEl>
                                          </p:spTgt>
                                        </p:tgtEl>
                                        <p:attrNameLst>
                                          <p:attrName>style.visibility</p:attrName>
                                        </p:attrNameLst>
                                      </p:cBhvr>
                                      <p:to>
                                        <p:strVal val="visible"/>
                                      </p:to>
                                    </p:set>
                                    <p:animEffect transition="in" filter="wipe(down)">
                                      <p:cBhvr>
                                        <p:cTn id="10" dur="500"/>
                                        <p:tgtEl>
                                          <p:spTgt spid="7">
                                            <p:graphicEl>
                                              <a:dgm id="{8D09F03F-6736-A64A-AF67-AC213234CAEF}"/>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6CB1B709-0BE1-BE4C-A643-081727512226}"/>
                                            </p:graphicEl>
                                          </p:spTgt>
                                        </p:tgtEl>
                                        <p:attrNameLst>
                                          <p:attrName>style.visibility</p:attrName>
                                        </p:attrNameLst>
                                      </p:cBhvr>
                                      <p:to>
                                        <p:strVal val="visible"/>
                                      </p:to>
                                    </p:set>
                                    <p:animEffect transition="in" filter="wipe(down)">
                                      <p:cBhvr>
                                        <p:cTn id="13" dur="500"/>
                                        <p:tgtEl>
                                          <p:spTgt spid="7">
                                            <p:graphicEl>
                                              <a:dgm id="{6CB1B709-0BE1-BE4C-A643-08172751222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A2EA16B4-B938-CA43-8683-BA41ED23F904}"/>
                                            </p:graphicEl>
                                          </p:spTgt>
                                        </p:tgtEl>
                                        <p:attrNameLst>
                                          <p:attrName>style.visibility</p:attrName>
                                        </p:attrNameLst>
                                      </p:cBhvr>
                                      <p:to>
                                        <p:strVal val="visible"/>
                                      </p:to>
                                    </p:set>
                                    <p:animEffect transition="in" filter="wipe(down)">
                                      <p:cBhvr>
                                        <p:cTn id="18" dur="500"/>
                                        <p:tgtEl>
                                          <p:spTgt spid="7">
                                            <p:graphicEl>
                                              <a:dgm id="{A2EA16B4-B938-CA43-8683-BA41ED23F904}"/>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5B032022-2EB6-0144-99CA-20744DEF31D7}"/>
                                            </p:graphicEl>
                                          </p:spTgt>
                                        </p:tgtEl>
                                        <p:attrNameLst>
                                          <p:attrName>style.visibility</p:attrName>
                                        </p:attrNameLst>
                                      </p:cBhvr>
                                      <p:to>
                                        <p:strVal val="visible"/>
                                      </p:to>
                                    </p:set>
                                    <p:animEffect transition="in" filter="wipe(down)">
                                      <p:cBhvr>
                                        <p:cTn id="21" dur="500"/>
                                        <p:tgtEl>
                                          <p:spTgt spid="7">
                                            <p:graphicEl>
                                              <a:dgm id="{5B032022-2EB6-0144-99CA-20744DEF31D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11536186-56E1-EA41-A373-E9A38E901E4E}"/>
                                            </p:graphicEl>
                                          </p:spTgt>
                                        </p:tgtEl>
                                        <p:attrNameLst>
                                          <p:attrName>style.visibility</p:attrName>
                                        </p:attrNameLst>
                                      </p:cBhvr>
                                      <p:to>
                                        <p:strVal val="visible"/>
                                      </p:to>
                                    </p:set>
                                    <p:animEffect transition="in" filter="wipe(down)">
                                      <p:cBhvr>
                                        <p:cTn id="26" dur="500"/>
                                        <p:tgtEl>
                                          <p:spTgt spid="7">
                                            <p:graphicEl>
                                              <a:dgm id="{11536186-56E1-EA41-A373-E9A38E901E4E}"/>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A2DCE938-27CC-4942-99C4-93B232EE5D22}"/>
                                            </p:graphicEl>
                                          </p:spTgt>
                                        </p:tgtEl>
                                        <p:attrNameLst>
                                          <p:attrName>style.visibility</p:attrName>
                                        </p:attrNameLst>
                                      </p:cBhvr>
                                      <p:to>
                                        <p:strVal val="visible"/>
                                      </p:to>
                                    </p:set>
                                    <p:animEffect transition="in" filter="wipe(down)">
                                      <p:cBhvr>
                                        <p:cTn id="29" dur="500"/>
                                        <p:tgtEl>
                                          <p:spTgt spid="7">
                                            <p:graphicEl>
                                              <a:dgm id="{A2DCE938-27CC-4942-99C4-93B232EE5D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977" y="922005"/>
            <a:ext cx="11123023" cy="1214706"/>
          </a:xfrm>
          <a:solidFill>
            <a:schemeClr val="accent1"/>
          </a:solidFill>
        </p:spPr>
        <p:txBody>
          <a:bodyPr>
            <a:normAutofit/>
          </a:bodyPr>
          <a:lstStyle/>
          <a:p>
            <a:r>
              <a:rPr lang="en-IN" b="1" dirty="0" smtClean="0"/>
              <a:t>Step1</a:t>
            </a:r>
            <a:r>
              <a:rPr lang="en-IN" dirty="0" smtClean="0"/>
              <a:t>:</a:t>
            </a:r>
            <a:r>
              <a:rPr lang="en-IN" dirty="0"/>
              <a:t>A citizen clicks a picture or records a 2-minute video which is uploaded on the app, along with an automated location mapping by the </a:t>
            </a:r>
            <a:r>
              <a:rPr lang="en-IN" dirty="0" err="1"/>
              <a:t>GIS,the</a:t>
            </a:r>
            <a:r>
              <a:rPr lang="en-IN" dirty="0"/>
              <a:t> citizen gets a Unique ID to track and receive follow up </a:t>
            </a:r>
            <a:r>
              <a:rPr lang="en-IN" dirty="0" err="1"/>
              <a:t>updates.The</a:t>
            </a:r>
            <a:r>
              <a:rPr lang="en-IN" dirty="0"/>
              <a:t> app user has the option of registering complaints anonymously but in that case the user will not be getting further status messages because the system will not be capturing the phone details. </a:t>
            </a:r>
            <a:r>
              <a:rPr lang="en-IN" dirty="0">
                <a:solidFill>
                  <a:srgbClr val="C00000"/>
                </a:solidFill>
              </a:rPr>
              <a:t>5</a:t>
            </a:r>
            <a:r>
              <a:rPr lang="en-IN" dirty="0" smtClean="0">
                <a:solidFill>
                  <a:srgbClr val="C00000"/>
                </a:solidFill>
              </a:rPr>
              <a:t>mins</a:t>
            </a:r>
            <a:endParaRPr lang="en-IN" dirty="0">
              <a:solidFill>
                <a:srgbClr val="C00000"/>
              </a:solidFill>
            </a:endParaRPr>
          </a:p>
          <a:p>
            <a:endParaRPr lang="en-IN" dirty="0"/>
          </a:p>
        </p:txBody>
      </p:sp>
      <p:sp>
        <p:nvSpPr>
          <p:cNvPr id="4" name="Title 1"/>
          <p:cNvSpPr>
            <a:spLocks noGrp="1"/>
          </p:cNvSpPr>
          <p:nvPr>
            <p:ph type="title"/>
          </p:nvPr>
        </p:nvSpPr>
        <p:spPr>
          <a:xfrm>
            <a:off x="668072" y="211959"/>
            <a:ext cx="10058400" cy="609136"/>
          </a:xfrm>
          <a:solidFill>
            <a:schemeClr val="accent4">
              <a:lumMod val="60000"/>
              <a:lumOff val="40000"/>
            </a:schemeClr>
          </a:solidFill>
        </p:spPr>
        <p:txBody>
          <a:bodyPr>
            <a:normAutofit/>
          </a:bodyPr>
          <a:lstStyle/>
          <a:p>
            <a:pPr algn="ctr"/>
            <a:r>
              <a:rPr lang="en-IN" sz="3600" b="1" dirty="0" smtClean="0">
                <a:solidFill>
                  <a:srgbClr val="C00000"/>
                </a:solidFill>
              </a:rPr>
              <a:t>3/3. </a:t>
            </a:r>
            <a:r>
              <a:rPr lang="en-IN" sz="3600" b="1" dirty="0" err="1" smtClean="0">
                <a:solidFill>
                  <a:srgbClr val="C00000"/>
                </a:solidFill>
              </a:rPr>
              <a:t>cVIGIL</a:t>
            </a:r>
            <a:r>
              <a:rPr lang="en-IN" sz="3600" b="1" dirty="0" smtClean="0">
                <a:solidFill>
                  <a:srgbClr val="C00000"/>
                </a:solidFill>
              </a:rPr>
              <a:t>-Vigilant Citizen</a:t>
            </a:r>
            <a:endParaRPr lang="en-IN" sz="3600" b="1" dirty="0">
              <a:solidFill>
                <a:srgbClr val="C00000"/>
              </a:solidFill>
            </a:endParaRPr>
          </a:p>
        </p:txBody>
      </p:sp>
      <p:sp>
        <p:nvSpPr>
          <p:cNvPr id="10" name="Down Arrow 9"/>
          <p:cNvSpPr/>
          <p:nvPr/>
        </p:nvSpPr>
        <p:spPr>
          <a:xfrm>
            <a:off x="5197151" y="2155372"/>
            <a:ext cx="345232" cy="541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306977" y="2715208"/>
            <a:ext cx="11000792" cy="1477328"/>
          </a:xfrm>
          <a:prstGeom prst="rect">
            <a:avLst/>
          </a:prstGeom>
          <a:solidFill>
            <a:schemeClr val="accent1"/>
          </a:solidFill>
        </p:spPr>
        <p:txBody>
          <a:bodyPr wrap="square" rtlCol="0">
            <a:spAutoFit/>
          </a:bodyPr>
          <a:lstStyle/>
          <a:p>
            <a:pPr lvl="0"/>
            <a:r>
              <a:rPr kumimoji="0" lang="en-US" altLang="en-US" b="1" i="0" u="none" strike="noStrike" cap="none" normalizeH="0" baseline="0" dirty="0" smtClean="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Step</a:t>
            </a:r>
            <a:r>
              <a:rPr kumimoji="0" lang="en-US" altLang="en-US" b="1" i="0" u="none" strike="noStrike" cap="none" normalizeH="0" dirty="0" smtClean="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2</a:t>
            </a:r>
            <a:r>
              <a:rPr kumimoji="0" lang="en-US" altLang="en-US" b="0" i="0" u="none" strike="noStrike" cap="none" normalizeH="0" dirty="0" smtClean="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The information beeps in the District Control Room from where it is assigned to Flying Squads, Static Surveillance Team, Each Field Unit will have a GIS-based mobile application called </a:t>
            </a: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cVIGIL</a:t>
            </a: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Investigator</a:t>
            </a: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smtClean="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which allows the field unit to directly reach the location </a:t>
            </a:r>
            <a:r>
              <a:rPr kumimoji="0" lang="en-US" altLang="en-US" b="1" i="0" u="none" strike="noStrike" cap="none" normalizeH="0" baseline="0" dirty="0" smtClean="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by following the GIS cues and navigation technology and take action. </a:t>
            </a:r>
            <a:r>
              <a:rPr kumimoji="0" lang="en-US" altLang="en-US" b="0" i="0" u="none" strike="noStrike" cap="none" normalizeH="0" baseline="0" dirty="0" smtClean="0">
                <a:ln>
                  <a:noFill/>
                </a:ln>
                <a:solidFill>
                  <a:srgbClr val="C00000"/>
                </a:solidFill>
                <a:effectLst/>
                <a:latin typeface="Helvetica" panose="020B0604020202020204" pitchFamily="34" charset="0"/>
                <a:ea typeface="Calibri" panose="020F0502020204030204" pitchFamily="34" charset="0"/>
                <a:cs typeface="Times New Roman" panose="02020603050405020304" pitchFamily="18" charset="0"/>
              </a:rPr>
              <a:t>Time taken: 15mins</a:t>
            </a:r>
            <a:endParaRPr kumimoji="0" lang="en-US" altLang="en-US" sz="2400" b="0" i="0" u="none" strike="noStrike" cap="none" normalizeH="0" baseline="0" dirty="0" smtClean="0">
              <a:ln>
                <a:noFill/>
              </a:ln>
              <a:solidFill>
                <a:srgbClr val="C00000"/>
              </a:solidFill>
              <a:effectLst/>
              <a:latin typeface="Arial" panose="020B0604020202020204" pitchFamily="34" charset="0"/>
            </a:endParaRPr>
          </a:p>
          <a:p>
            <a:endParaRPr lang="en-IN" dirty="0"/>
          </a:p>
        </p:txBody>
      </p:sp>
      <p:sp>
        <p:nvSpPr>
          <p:cNvPr id="14" name="Down Arrow 13"/>
          <p:cNvSpPr/>
          <p:nvPr/>
        </p:nvSpPr>
        <p:spPr>
          <a:xfrm>
            <a:off x="5197151" y="4204958"/>
            <a:ext cx="345232" cy="584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306977" y="4870580"/>
            <a:ext cx="11309635" cy="1200329"/>
          </a:xfrm>
          <a:prstGeom prst="rect">
            <a:avLst/>
          </a:prstGeom>
          <a:solidFill>
            <a:schemeClr val="accent1"/>
          </a:solidFill>
        </p:spPr>
        <p:txBody>
          <a:bodyPr wrap="square" rtlCol="0">
            <a:spAutoFit/>
          </a:bodyPr>
          <a:lstStyle/>
          <a:p>
            <a:r>
              <a:rPr lang="en-IN" b="1" dirty="0" smtClean="0"/>
              <a:t>Step 3</a:t>
            </a:r>
            <a:r>
              <a:rPr lang="en-IN" dirty="0" smtClean="0"/>
              <a:t>:</a:t>
            </a:r>
            <a:r>
              <a:rPr lang="en-IN" dirty="0"/>
              <a:t>Action taken by the field unit </a:t>
            </a:r>
            <a:r>
              <a:rPr lang="en-IN" dirty="0" smtClean="0"/>
              <a:t>in </a:t>
            </a:r>
            <a:r>
              <a:rPr lang="en-IN" dirty="0" smtClean="0">
                <a:solidFill>
                  <a:srgbClr val="C00000"/>
                </a:solidFill>
              </a:rPr>
              <a:t>30 </a:t>
            </a:r>
            <a:r>
              <a:rPr lang="en-IN" dirty="0" err="1" smtClean="0">
                <a:solidFill>
                  <a:srgbClr val="C00000"/>
                </a:solidFill>
              </a:rPr>
              <a:t>mins</a:t>
            </a:r>
            <a:r>
              <a:rPr lang="en-IN" dirty="0" smtClean="0">
                <a:solidFill>
                  <a:srgbClr val="C00000"/>
                </a:solidFill>
              </a:rPr>
              <a:t> </a:t>
            </a:r>
            <a:r>
              <a:rPr lang="en-IN" dirty="0" smtClean="0"/>
              <a:t>and </a:t>
            </a:r>
            <a:r>
              <a:rPr lang="en-IN" dirty="0"/>
              <a:t>report is sent by them online through the Investigator App to the concerned </a:t>
            </a:r>
            <a:r>
              <a:rPr lang="en-IN" b="1" dirty="0" smtClean="0"/>
              <a:t>Returning Officer </a:t>
            </a:r>
            <a:r>
              <a:rPr lang="en-IN" dirty="0"/>
              <a:t>for decision and disposal. If the incident is found correct, the information is sent to the National Grievance Portal of the Election Commission of India for further action and the vigilant citizen is informed about the status within </a:t>
            </a:r>
            <a:r>
              <a:rPr lang="en-IN" dirty="0">
                <a:solidFill>
                  <a:srgbClr val="C00000"/>
                </a:solidFill>
              </a:rPr>
              <a:t>100 </a:t>
            </a:r>
            <a:r>
              <a:rPr lang="en-IN" dirty="0" smtClean="0">
                <a:solidFill>
                  <a:srgbClr val="C00000"/>
                </a:solidFill>
              </a:rPr>
              <a:t>minutes.</a:t>
            </a:r>
            <a:endParaRPr lang="en-IN" dirty="0">
              <a:solidFill>
                <a:srgbClr val="C00000"/>
              </a:solidFill>
            </a:endParaRPr>
          </a:p>
        </p:txBody>
      </p:sp>
    </p:spTree>
    <p:extLst>
      <p:ext uri="{BB962C8B-B14F-4D97-AF65-F5344CB8AC3E}">
        <p14:creationId xmlns:p14="http://schemas.microsoft.com/office/powerpoint/2010/main" val="6997834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55650"/>
          </a:xfrm>
        </p:spPr>
        <p:txBody>
          <a:bodyPr rtlCol="0">
            <a:normAutofit/>
          </a:bodyPr>
          <a:lstStyle/>
          <a:p>
            <a:pPr>
              <a:defRPr/>
            </a:pPr>
            <a:r>
              <a:rPr lang="en-US" dirty="0" smtClean="0">
                <a:solidFill>
                  <a:srgbClr val="000000"/>
                </a:solidFill>
                <a:cs typeface="Calibri"/>
              </a:rPr>
              <a:t>8/13. </a:t>
            </a:r>
            <a:r>
              <a:rPr lang="en-US" dirty="0">
                <a:solidFill>
                  <a:srgbClr val="000000"/>
                </a:solidFill>
                <a:cs typeface="Calibri"/>
              </a:rPr>
              <a:t>Don’ts</a:t>
            </a:r>
            <a:endParaRPr lang="en-US" dirty="0"/>
          </a:p>
        </p:txBody>
      </p:sp>
      <p:graphicFrame>
        <p:nvGraphicFramePr>
          <p:cNvPr id="7" name="Content Placeholder 6"/>
          <p:cNvGraphicFramePr>
            <a:graphicFrameLocks noGrp="1"/>
          </p:cNvGraphicFramePr>
          <p:nvPr>
            <p:ph idx="1"/>
            <p:extLst/>
          </p:nvPr>
        </p:nvGraphicFramePr>
        <p:xfrm>
          <a:off x="1524000" y="647762"/>
          <a:ext cx="9033401" cy="5785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dirty="0"/>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1D3EBCE6-8323-40C8-88CA-8811662D91D1}" type="slidenum">
              <a:rPr lang="en-US"/>
              <a:pPr>
                <a:defRPr/>
              </a:pPr>
              <a:t>90</a:t>
            </a:fld>
            <a:endParaRPr lang="en-US"/>
          </a:p>
        </p:txBody>
      </p:sp>
      <p:sp>
        <p:nvSpPr>
          <p:cNvPr id="8" name="Oval 7"/>
          <p:cNvSpPr/>
          <p:nvPr/>
        </p:nvSpPr>
        <p:spPr>
          <a:xfrm>
            <a:off x="1668379" y="4482095"/>
            <a:ext cx="1304101" cy="1402217"/>
          </a:xfrm>
          <a:prstGeom prst="ellipse">
            <a:avLst/>
          </a:prstGeom>
          <a:blipFill rotWithShape="0">
            <a:blip r:embed="rId8"/>
            <a:stretch>
              <a:fillRect/>
            </a:stretch>
          </a:blipFill>
        </p:spPr>
        <p:style>
          <a:lnRef idx="1">
            <a:schemeClr val="accent6">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val 8"/>
          <p:cNvSpPr/>
          <p:nvPr/>
        </p:nvSpPr>
        <p:spPr>
          <a:xfrm>
            <a:off x="1668378" y="2749548"/>
            <a:ext cx="1304101" cy="1402217"/>
          </a:xfrm>
          <a:prstGeom prst="ellipse">
            <a:avLst/>
          </a:prstGeom>
          <a:blipFill rotWithShape="0">
            <a:blip r:embed="rId8"/>
            <a:stretch>
              <a:fillRect/>
            </a:stretch>
          </a:blipFill>
        </p:spPr>
        <p:style>
          <a:lnRef idx="1">
            <a:schemeClr val="accent6">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37401965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E7C0394-BE87-7245-A249-0FB3AF52D37E}"/>
                                            </p:graphicEl>
                                          </p:spTgt>
                                        </p:tgtEl>
                                        <p:attrNameLst>
                                          <p:attrName>style.visibility</p:attrName>
                                        </p:attrNameLst>
                                      </p:cBhvr>
                                      <p:to>
                                        <p:strVal val="visible"/>
                                      </p:to>
                                    </p:set>
                                    <p:animEffect transition="in" filter="wipe(down)">
                                      <p:cBhvr>
                                        <p:cTn id="7" dur="500"/>
                                        <p:tgtEl>
                                          <p:spTgt spid="7">
                                            <p:graphicEl>
                                              <a:dgm id="{7E7C0394-BE87-7245-A249-0FB3AF52D37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6D71DA11-CFA5-B041-A059-12B1D10459AD}"/>
                                            </p:graphicEl>
                                          </p:spTgt>
                                        </p:tgtEl>
                                        <p:attrNameLst>
                                          <p:attrName>style.visibility</p:attrName>
                                        </p:attrNameLst>
                                      </p:cBhvr>
                                      <p:to>
                                        <p:strVal val="visible"/>
                                      </p:to>
                                    </p:set>
                                    <p:animEffect transition="in" filter="wipe(down)">
                                      <p:cBhvr>
                                        <p:cTn id="10" dur="500"/>
                                        <p:tgtEl>
                                          <p:spTgt spid="7">
                                            <p:graphicEl>
                                              <a:dgm id="{6D71DA11-CFA5-B041-A059-12B1D10459AD}"/>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7A5624A7-B985-C249-B629-2064AF1AC33D}"/>
                                            </p:graphicEl>
                                          </p:spTgt>
                                        </p:tgtEl>
                                        <p:attrNameLst>
                                          <p:attrName>style.visibility</p:attrName>
                                        </p:attrNameLst>
                                      </p:cBhvr>
                                      <p:to>
                                        <p:strVal val="visible"/>
                                      </p:to>
                                    </p:set>
                                    <p:animEffect transition="in" filter="wipe(down)">
                                      <p:cBhvr>
                                        <p:cTn id="13" dur="500"/>
                                        <p:tgtEl>
                                          <p:spTgt spid="7">
                                            <p:graphicEl>
                                              <a:dgm id="{7A5624A7-B985-C249-B629-2064AF1AC33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E0E24A2C-583F-C14C-BDC3-871C20559D70}"/>
                                            </p:graphicEl>
                                          </p:spTgt>
                                        </p:tgtEl>
                                        <p:attrNameLst>
                                          <p:attrName>style.visibility</p:attrName>
                                        </p:attrNameLst>
                                      </p:cBhvr>
                                      <p:to>
                                        <p:strVal val="visible"/>
                                      </p:to>
                                    </p:set>
                                    <p:animEffect transition="in" filter="wipe(down)">
                                      <p:cBhvr>
                                        <p:cTn id="18" dur="500"/>
                                        <p:tgtEl>
                                          <p:spTgt spid="7">
                                            <p:graphicEl>
                                              <a:dgm id="{E0E24A2C-583F-C14C-BDC3-871C20559D70}"/>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3B8FC1B3-DFF1-7740-AF2F-8C04937F68B4}"/>
                                            </p:graphicEl>
                                          </p:spTgt>
                                        </p:tgtEl>
                                        <p:attrNameLst>
                                          <p:attrName>style.visibility</p:attrName>
                                        </p:attrNameLst>
                                      </p:cBhvr>
                                      <p:to>
                                        <p:strVal val="visible"/>
                                      </p:to>
                                    </p:set>
                                    <p:animEffect transition="in" filter="wipe(down)">
                                      <p:cBhvr>
                                        <p:cTn id="21" dur="500"/>
                                        <p:tgtEl>
                                          <p:spTgt spid="7">
                                            <p:graphicEl>
                                              <a:dgm id="{3B8FC1B3-DFF1-7740-AF2F-8C04937F68B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7E410796-E8DB-4F77-A227-E0667B9F0AE9}"/>
                                            </p:graphicEl>
                                          </p:spTgt>
                                        </p:tgtEl>
                                        <p:attrNameLst>
                                          <p:attrName>style.visibility</p:attrName>
                                        </p:attrNameLst>
                                      </p:cBhvr>
                                      <p:to>
                                        <p:strVal val="visible"/>
                                      </p:to>
                                    </p:set>
                                    <p:animEffect transition="in" filter="wipe(down)">
                                      <p:cBhvr>
                                        <p:cTn id="26" dur="500"/>
                                        <p:tgtEl>
                                          <p:spTgt spid="7">
                                            <p:graphicEl>
                                              <a:dgm id="{7E410796-E8DB-4F77-A227-E0667B9F0AE9}"/>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EC4E6AF2-2999-4CE9-B386-501566EF1396}"/>
                                            </p:graphicEl>
                                          </p:spTgt>
                                        </p:tgtEl>
                                        <p:attrNameLst>
                                          <p:attrName>style.visibility</p:attrName>
                                        </p:attrNameLst>
                                      </p:cBhvr>
                                      <p:to>
                                        <p:strVal val="visible"/>
                                      </p:to>
                                    </p:set>
                                    <p:animEffect transition="in" filter="wipe(down)">
                                      <p:cBhvr>
                                        <p:cTn id="29" dur="500"/>
                                        <p:tgtEl>
                                          <p:spTgt spid="7">
                                            <p:graphicEl>
                                              <a:dgm id="{EC4E6AF2-2999-4CE9-B386-501566EF13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524000" y="1"/>
            <a:ext cx="9144000" cy="855663"/>
          </a:xfrm>
        </p:spPr>
        <p:txBody>
          <a:bodyPr/>
          <a:lstStyle/>
          <a:p>
            <a:pPr eaLnBrk="1" hangingPunct="1"/>
            <a:r>
              <a:rPr lang="en-US" smtClean="0">
                <a:solidFill>
                  <a:srgbClr val="000000"/>
                </a:solidFill>
              </a:rPr>
              <a:t>8/14. Don’ts</a:t>
            </a:r>
            <a:endParaRPr lang="en-US" smtClean="0"/>
          </a:p>
        </p:txBody>
      </p:sp>
      <p:graphicFrame>
        <p:nvGraphicFramePr>
          <p:cNvPr id="7" name="Content Placeholder 6"/>
          <p:cNvGraphicFramePr>
            <a:graphicFrameLocks noGrp="1"/>
          </p:cNvGraphicFramePr>
          <p:nvPr>
            <p:ph idx="1"/>
            <p:extLst/>
          </p:nvPr>
        </p:nvGraphicFramePr>
        <p:xfrm>
          <a:off x="1680980" y="1155784"/>
          <a:ext cx="8805069" cy="5200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pPr>
              <a:defRPr/>
            </a:pPr>
            <a:fld id="{58646356-D9EF-ED4D-A516-2CFEB5A9735F}" type="datetime1">
              <a:rPr lang="en-IN"/>
              <a:pPr>
                <a:defRPr/>
              </a:pPr>
              <a:t>06-12-2018</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pPr>
              <a:defRPr/>
            </a:pPr>
            <a:fld id="{C7EB4FAE-82F7-47B1-920E-0B8B499FD057}" type="slidenum">
              <a:rPr lang="en-US"/>
              <a:pPr>
                <a:defRPr/>
              </a:pPr>
              <a:t>91</a:t>
            </a:fld>
            <a:endParaRPr lang="en-US"/>
          </a:p>
        </p:txBody>
      </p:sp>
    </p:spTree>
    <p:extLst>
      <p:ext uri="{BB962C8B-B14F-4D97-AF65-F5344CB8AC3E}">
        <p14:creationId xmlns:p14="http://schemas.microsoft.com/office/powerpoint/2010/main" val="107084978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9B0F44CD-C7A8-9642-80F1-D1471B7CD45F}"/>
                                            </p:graphicEl>
                                          </p:spTgt>
                                        </p:tgtEl>
                                        <p:attrNameLst>
                                          <p:attrName>style.visibility</p:attrName>
                                        </p:attrNameLst>
                                      </p:cBhvr>
                                      <p:to>
                                        <p:strVal val="visible"/>
                                      </p:to>
                                    </p:set>
                                    <p:animEffect transition="in" filter="wipe(down)">
                                      <p:cBhvr>
                                        <p:cTn id="7" dur="500"/>
                                        <p:tgtEl>
                                          <p:spTgt spid="7">
                                            <p:graphicEl>
                                              <a:dgm id="{9B0F44CD-C7A8-9642-80F1-D1471B7CD45F}"/>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AD5EE5C5-62D3-2C48-88AC-6E2E0505FCC0}"/>
                                            </p:graphicEl>
                                          </p:spTgt>
                                        </p:tgtEl>
                                        <p:attrNameLst>
                                          <p:attrName>style.visibility</p:attrName>
                                        </p:attrNameLst>
                                      </p:cBhvr>
                                      <p:to>
                                        <p:strVal val="visible"/>
                                      </p:to>
                                    </p:set>
                                    <p:animEffect transition="in" filter="wipe(down)">
                                      <p:cBhvr>
                                        <p:cTn id="10" dur="500"/>
                                        <p:tgtEl>
                                          <p:spTgt spid="7">
                                            <p:graphicEl>
                                              <a:dgm id="{AD5EE5C5-62D3-2C48-88AC-6E2E0505FCC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E106A3D7-4B8F-2147-8582-445BA2F20BC3}"/>
                                            </p:graphicEl>
                                          </p:spTgt>
                                        </p:tgtEl>
                                        <p:attrNameLst>
                                          <p:attrName>style.visibility</p:attrName>
                                        </p:attrNameLst>
                                      </p:cBhvr>
                                      <p:to>
                                        <p:strVal val="visible"/>
                                      </p:to>
                                    </p:set>
                                    <p:animEffect transition="in" filter="wipe(down)">
                                      <p:cBhvr>
                                        <p:cTn id="13" dur="500"/>
                                        <p:tgtEl>
                                          <p:spTgt spid="7">
                                            <p:graphicEl>
                                              <a:dgm id="{E106A3D7-4B8F-2147-8582-445BA2F20BC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08AAABCC-EEE1-E841-ABFB-929D3E3FA281}"/>
                                            </p:graphicEl>
                                          </p:spTgt>
                                        </p:tgtEl>
                                        <p:attrNameLst>
                                          <p:attrName>style.visibility</p:attrName>
                                        </p:attrNameLst>
                                      </p:cBhvr>
                                      <p:to>
                                        <p:strVal val="visible"/>
                                      </p:to>
                                    </p:set>
                                    <p:animEffect transition="in" filter="wipe(down)">
                                      <p:cBhvr>
                                        <p:cTn id="18" dur="500"/>
                                        <p:tgtEl>
                                          <p:spTgt spid="7">
                                            <p:graphicEl>
                                              <a:dgm id="{08AAABCC-EEE1-E841-ABFB-929D3E3FA281}"/>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3DE82CDA-F24C-3C47-9DF8-A10D036910F0}"/>
                                            </p:graphicEl>
                                          </p:spTgt>
                                        </p:tgtEl>
                                        <p:attrNameLst>
                                          <p:attrName>style.visibility</p:attrName>
                                        </p:attrNameLst>
                                      </p:cBhvr>
                                      <p:to>
                                        <p:strVal val="visible"/>
                                      </p:to>
                                    </p:set>
                                    <p:animEffect transition="in" filter="wipe(down)">
                                      <p:cBhvr>
                                        <p:cTn id="21" dur="500"/>
                                        <p:tgtEl>
                                          <p:spTgt spid="7">
                                            <p:graphicEl>
                                              <a:dgm id="{3DE82CDA-F24C-3C47-9DF8-A10D036910F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4FBF812F-8F2D-9041-8344-EB412E611D57}"/>
                                            </p:graphicEl>
                                          </p:spTgt>
                                        </p:tgtEl>
                                        <p:attrNameLst>
                                          <p:attrName>style.visibility</p:attrName>
                                        </p:attrNameLst>
                                      </p:cBhvr>
                                      <p:to>
                                        <p:strVal val="visible"/>
                                      </p:to>
                                    </p:set>
                                    <p:animEffect transition="in" filter="wipe(down)">
                                      <p:cBhvr>
                                        <p:cTn id="26" dur="500"/>
                                        <p:tgtEl>
                                          <p:spTgt spid="7">
                                            <p:graphicEl>
                                              <a:dgm id="{4FBF812F-8F2D-9041-8344-EB412E611D57}"/>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A698B442-B255-3344-9C6D-6CAD59AF4FAE}"/>
                                            </p:graphicEl>
                                          </p:spTgt>
                                        </p:tgtEl>
                                        <p:attrNameLst>
                                          <p:attrName>style.visibility</p:attrName>
                                        </p:attrNameLst>
                                      </p:cBhvr>
                                      <p:to>
                                        <p:strVal val="visible"/>
                                      </p:to>
                                    </p:set>
                                    <p:animEffect transition="in" filter="wipe(down)">
                                      <p:cBhvr>
                                        <p:cTn id="29" dur="500"/>
                                        <p:tgtEl>
                                          <p:spTgt spid="7">
                                            <p:graphicEl>
                                              <a:dgm id="{A698B442-B255-3344-9C6D-6CAD59AF4F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z="3600"/>
              <a:t>11/1. FAQ on MCC</a:t>
            </a:r>
          </a:p>
        </p:txBody>
      </p:sp>
      <p:graphicFrame>
        <p:nvGraphicFramePr>
          <p:cNvPr id="8" name="Content Placeholder 7"/>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8308" name="Date Placeholder 3"/>
          <p:cNvSpPr>
            <a:spLocks noGrp="1"/>
          </p:cNvSpPr>
          <p:nvPr>
            <p:ph type="dt"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5D19450-8BEF-4046-8065-86034D576AD7}" type="datetime1">
              <a:rPr lang="en-IN" smtClean="0">
                <a:solidFill>
                  <a:srgbClr val="898989"/>
                </a:solidFill>
              </a:rPr>
              <a:pPr fontAlgn="base">
                <a:spcBef>
                  <a:spcPct val="0"/>
                </a:spcBef>
                <a:spcAft>
                  <a:spcPct val="0"/>
                </a:spcAft>
                <a:defRPr/>
              </a:pPr>
              <a:t>06-12-2018</a:t>
            </a:fld>
            <a:endParaRPr lang="en-US" smtClean="0">
              <a:solidFill>
                <a:srgbClr val="898989"/>
              </a:solidFill>
            </a:endParaRPr>
          </a:p>
        </p:txBody>
      </p:sp>
      <p:sp>
        <p:nvSpPr>
          <p:cNvPr id="98309"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solidFill>
                  <a:srgbClr val="898989"/>
                </a:solidFill>
              </a:rPr>
              <a:t>Learning Module for RO/AROs</a:t>
            </a:r>
          </a:p>
        </p:txBody>
      </p:sp>
      <p:sp>
        <p:nvSpPr>
          <p:cNvPr id="98310" name="Slide Number Placeholder 5"/>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2A93D4-A9C0-4F17-8AFF-F370A5F6168C}" type="slidenum">
              <a:rPr lang="en-US" smtClean="0">
                <a:solidFill>
                  <a:srgbClr val="898989"/>
                </a:solidFill>
              </a:rPr>
              <a:pPr fontAlgn="base">
                <a:spcBef>
                  <a:spcPct val="0"/>
                </a:spcBef>
                <a:spcAft>
                  <a:spcPct val="0"/>
                </a:spcAft>
                <a:defRPr/>
              </a:pPr>
              <a:t>92</a:t>
            </a:fld>
            <a:endParaRPr lang="en-US" smtClean="0">
              <a:solidFill>
                <a:srgbClr val="898989"/>
              </a:solidFill>
            </a:endParaRPr>
          </a:p>
        </p:txBody>
      </p:sp>
    </p:spTree>
    <p:extLst>
      <p:ext uri="{BB962C8B-B14F-4D97-AF65-F5344CB8AC3E}">
        <p14:creationId xmlns:p14="http://schemas.microsoft.com/office/powerpoint/2010/main" val="5463693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mtClean="0"/>
              <a:t>11/2. FAQ on MCC</a:t>
            </a:r>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9332" name="Date Placeholder 3"/>
          <p:cNvSpPr>
            <a:spLocks noGrp="1"/>
          </p:cNvSpPr>
          <p:nvPr>
            <p:ph type="dt"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AFDA4A7-99E6-44BF-882F-5F97E4777441}" type="datetime1">
              <a:rPr lang="en-IN" smtClean="0">
                <a:solidFill>
                  <a:srgbClr val="898989"/>
                </a:solidFill>
              </a:rPr>
              <a:pPr fontAlgn="base">
                <a:spcBef>
                  <a:spcPct val="0"/>
                </a:spcBef>
                <a:spcAft>
                  <a:spcPct val="0"/>
                </a:spcAft>
                <a:defRPr/>
              </a:pPr>
              <a:t>06-12-2018</a:t>
            </a:fld>
            <a:endParaRPr lang="en-US" smtClean="0">
              <a:solidFill>
                <a:srgbClr val="898989"/>
              </a:solidFill>
            </a:endParaRPr>
          </a:p>
        </p:txBody>
      </p:sp>
      <p:sp>
        <p:nvSpPr>
          <p:cNvPr id="99333"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solidFill>
                  <a:srgbClr val="898989"/>
                </a:solidFill>
              </a:rPr>
              <a:t>Learning Module for RO/AROs</a:t>
            </a:r>
          </a:p>
        </p:txBody>
      </p:sp>
      <p:sp>
        <p:nvSpPr>
          <p:cNvPr id="99334" name="Slide Number Placeholder 5"/>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D6F62E4-AF3B-4D16-B27D-81546A9A4F4E}" type="slidenum">
              <a:rPr lang="en-US" smtClean="0">
                <a:solidFill>
                  <a:srgbClr val="898989"/>
                </a:solidFill>
              </a:rPr>
              <a:pPr fontAlgn="base">
                <a:spcBef>
                  <a:spcPct val="0"/>
                </a:spcBef>
                <a:spcAft>
                  <a:spcPct val="0"/>
                </a:spcAft>
                <a:defRPr/>
              </a:pPr>
              <a:t>93</a:t>
            </a:fld>
            <a:endParaRPr lang="en-US" smtClean="0">
              <a:solidFill>
                <a:srgbClr val="898989"/>
              </a:solidFill>
            </a:endParaRPr>
          </a:p>
        </p:txBody>
      </p:sp>
    </p:spTree>
    <p:extLst>
      <p:ext uri="{BB962C8B-B14F-4D97-AF65-F5344CB8AC3E}">
        <p14:creationId xmlns:p14="http://schemas.microsoft.com/office/powerpoint/2010/main" val="24500705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dirty="0" smtClean="0"/>
              <a:t>11/3. FAQ on MCC</a:t>
            </a:r>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0356" name="Date Placeholder 3"/>
          <p:cNvSpPr>
            <a:spLocks noGrp="1"/>
          </p:cNvSpPr>
          <p:nvPr>
            <p:ph type="dt"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BD4ED99-CF0C-4D05-80E1-BFF06085AFD9}" type="datetime1">
              <a:rPr lang="en-IN" smtClean="0">
                <a:solidFill>
                  <a:srgbClr val="898989"/>
                </a:solidFill>
              </a:rPr>
              <a:pPr fontAlgn="base">
                <a:spcBef>
                  <a:spcPct val="0"/>
                </a:spcBef>
                <a:spcAft>
                  <a:spcPct val="0"/>
                </a:spcAft>
                <a:defRPr/>
              </a:pPr>
              <a:t>06-12-2018</a:t>
            </a:fld>
            <a:endParaRPr lang="en-US" smtClean="0">
              <a:solidFill>
                <a:srgbClr val="898989"/>
              </a:solidFill>
            </a:endParaRPr>
          </a:p>
        </p:txBody>
      </p:sp>
      <p:sp>
        <p:nvSpPr>
          <p:cNvPr id="100357"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solidFill>
                  <a:srgbClr val="898989"/>
                </a:solidFill>
              </a:rPr>
              <a:t>Learning Module for RO/AROs</a:t>
            </a:r>
          </a:p>
        </p:txBody>
      </p:sp>
      <p:sp>
        <p:nvSpPr>
          <p:cNvPr id="100358" name="Slide Number Placeholder 5"/>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E8E5BA7-DE34-4B7B-805C-9D58DD7B4AA3}" type="slidenum">
              <a:rPr lang="en-US" smtClean="0">
                <a:solidFill>
                  <a:srgbClr val="898989"/>
                </a:solidFill>
              </a:rPr>
              <a:pPr fontAlgn="base">
                <a:spcBef>
                  <a:spcPct val="0"/>
                </a:spcBef>
                <a:spcAft>
                  <a:spcPct val="0"/>
                </a:spcAft>
                <a:defRPr/>
              </a:pPr>
              <a:t>94</a:t>
            </a:fld>
            <a:endParaRPr lang="en-US" smtClean="0">
              <a:solidFill>
                <a:srgbClr val="898989"/>
              </a:solidFill>
            </a:endParaRPr>
          </a:p>
        </p:txBody>
      </p:sp>
    </p:spTree>
    <p:extLst>
      <p:ext uri="{BB962C8B-B14F-4D97-AF65-F5344CB8AC3E}">
        <p14:creationId xmlns:p14="http://schemas.microsoft.com/office/powerpoint/2010/main" val="1818441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smtClean="0"/>
              <a:t>11/4. FAQ on MCC</a:t>
            </a:r>
          </a:p>
        </p:txBody>
      </p:sp>
      <p:graphicFrame>
        <p:nvGraphicFramePr>
          <p:cNvPr id="7" name="Content Placeholder 6"/>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1380" name="Date Placeholder 3"/>
          <p:cNvSpPr>
            <a:spLocks noGrp="1"/>
          </p:cNvSpPr>
          <p:nvPr>
            <p:ph type="dt"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837DC45-6512-4724-83E9-BF0897C72DFA}" type="datetime1">
              <a:rPr lang="en-IN" smtClean="0">
                <a:solidFill>
                  <a:srgbClr val="898989"/>
                </a:solidFill>
              </a:rPr>
              <a:pPr fontAlgn="base">
                <a:spcBef>
                  <a:spcPct val="0"/>
                </a:spcBef>
                <a:spcAft>
                  <a:spcPct val="0"/>
                </a:spcAft>
                <a:defRPr/>
              </a:pPr>
              <a:t>06-12-2018</a:t>
            </a:fld>
            <a:endParaRPr lang="en-US" smtClean="0">
              <a:solidFill>
                <a:srgbClr val="898989"/>
              </a:solidFill>
            </a:endParaRPr>
          </a:p>
        </p:txBody>
      </p:sp>
      <p:sp>
        <p:nvSpPr>
          <p:cNvPr id="101381"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solidFill>
                  <a:srgbClr val="898989"/>
                </a:solidFill>
              </a:rPr>
              <a:t>Learning Module for RO/AROs</a:t>
            </a:r>
          </a:p>
        </p:txBody>
      </p:sp>
      <p:sp>
        <p:nvSpPr>
          <p:cNvPr id="101382" name="Slide Number Placeholder 5"/>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295AFE1-A681-4ECD-AD4B-1D6EDCE6DB7E}" type="slidenum">
              <a:rPr lang="en-US" smtClean="0">
                <a:solidFill>
                  <a:srgbClr val="898989"/>
                </a:solidFill>
              </a:rPr>
              <a:pPr fontAlgn="base">
                <a:spcBef>
                  <a:spcPct val="0"/>
                </a:spcBef>
                <a:spcAft>
                  <a:spcPct val="0"/>
                </a:spcAft>
                <a:defRPr/>
              </a:pPr>
              <a:t>95</a:t>
            </a:fld>
            <a:endParaRPr lang="en-US" smtClean="0">
              <a:solidFill>
                <a:srgbClr val="898989"/>
              </a:solidFill>
            </a:endParaRPr>
          </a:p>
        </p:txBody>
      </p:sp>
    </p:spTree>
    <p:extLst>
      <p:ext uri="{BB962C8B-B14F-4D97-AF65-F5344CB8AC3E}">
        <p14:creationId xmlns:p14="http://schemas.microsoft.com/office/powerpoint/2010/main" val="35858739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p:txBody>
          <a:bodyPr/>
          <a:lstStyle/>
          <a:p>
            <a:pPr algn="ctr" eaLnBrk="1" hangingPunct="1">
              <a:buFont typeface="Arial" charset="0"/>
              <a:buNone/>
            </a:pPr>
            <a:endParaRPr lang="en-US" sz="3600"/>
          </a:p>
          <a:p>
            <a:pPr algn="ctr" eaLnBrk="1" hangingPunct="1">
              <a:buFont typeface="Arial" charset="0"/>
              <a:buNone/>
            </a:pPr>
            <a:r>
              <a:rPr lang="en-US" sz="8000"/>
              <a:t>THANKS</a:t>
            </a:r>
            <a:endParaRPr lang="en-IN" sz="8000"/>
          </a:p>
        </p:txBody>
      </p:sp>
      <p:sp>
        <p:nvSpPr>
          <p:cNvPr id="102403" name="Slide Number Placeholder 5"/>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solidFill>
                  <a:srgbClr val="898989"/>
                </a:solidFill>
              </a:rPr>
              <a:t>99</a:t>
            </a:r>
          </a:p>
        </p:txBody>
      </p:sp>
    </p:spTree>
    <p:extLst>
      <p:ext uri="{BB962C8B-B14F-4D97-AF65-F5344CB8AC3E}">
        <p14:creationId xmlns:p14="http://schemas.microsoft.com/office/powerpoint/2010/main" val="3562181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442</TotalTime>
  <Words>9302</Words>
  <Application>Microsoft Office PowerPoint</Application>
  <PresentationFormat>Widescreen</PresentationFormat>
  <Paragraphs>693</Paragraphs>
  <Slides>96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96</vt:i4>
      </vt:variant>
    </vt:vector>
  </HeadingPairs>
  <TitlesOfParts>
    <vt:vector size="105" baseType="lpstr">
      <vt:lpstr>Arial</vt:lpstr>
      <vt:lpstr>Arial Narrow</vt:lpstr>
      <vt:lpstr>Calibri</vt:lpstr>
      <vt:lpstr>Calibri Light</vt:lpstr>
      <vt:lpstr>Cambria</vt:lpstr>
      <vt:lpstr>Helvetica</vt:lpstr>
      <vt:lpstr>Times New Roman</vt:lpstr>
      <vt:lpstr>Wingdings</vt:lpstr>
      <vt:lpstr>Retrospect</vt:lpstr>
      <vt:lpstr>Model Code of Conduct</vt:lpstr>
      <vt:lpstr>Points of Discussion</vt:lpstr>
      <vt:lpstr>1/1: Objective of MCC</vt:lpstr>
      <vt:lpstr>1/2.  Rationale behind MCC</vt:lpstr>
      <vt:lpstr>2.Mechanism of MCC</vt:lpstr>
      <vt:lpstr>3.Complaint Redressal</vt:lpstr>
      <vt:lpstr> 3/1. cVIGIL-Vigilant Citizen</vt:lpstr>
      <vt:lpstr>PowerPoint Presentation</vt:lpstr>
      <vt:lpstr>3/3. cVIGIL-Vigilant Citizen</vt:lpstr>
      <vt:lpstr>4: Broad areas of Application</vt:lpstr>
      <vt:lpstr>5. Stock taking Prior to Announcement</vt:lpstr>
      <vt:lpstr>6.Activities to be taken up immediately after announcement</vt:lpstr>
      <vt:lpstr>7/1: Model Code of Conduct for Officials</vt:lpstr>
      <vt:lpstr>7/2: Model Code of Conduct for Officials</vt:lpstr>
      <vt:lpstr>8/1:  Model Code of Conduct for Ban on Transfer</vt:lpstr>
      <vt:lpstr>8/2:  Model Code of Conduct for Ban on Transfer</vt:lpstr>
      <vt:lpstr>8/3:  Model Code of Conduct for Ban on Transfer</vt:lpstr>
      <vt:lpstr>8/4:  Model Code of Conduct for Ban on Transfer</vt:lpstr>
      <vt:lpstr>9/1: Model Code of Conduct for Ministers/Chairmen/Member of Commission</vt:lpstr>
      <vt:lpstr>9/2: Model Code of Conduct for Ministers/Chairmen/Member of Commission</vt:lpstr>
      <vt:lpstr>PowerPoint Presentation</vt:lpstr>
      <vt:lpstr>PowerPoint Presentation</vt:lpstr>
      <vt:lpstr>9/5: Model Code of Conduct for Ministers/Chairmen/Member of Commission</vt:lpstr>
      <vt:lpstr>9/6: Model Code of Conduct for Ministers/Chairmen/Member of Commission</vt:lpstr>
      <vt:lpstr>10/1: MCC for Political Parties and Candidates</vt:lpstr>
      <vt:lpstr>10/2: MCC for Political Parties and Candidates</vt:lpstr>
      <vt:lpstr> 10/3: MCC for Political Parties and Candidates</vt:lpstr>
      <vt:lpstr>10/4: MCC for Political Parties and Candidates</vt:lpstr>
      <vt:lpstr>PowerPoint Presentation</vt:lpstr>
      <vt:lpstr>10/6: MCC for Political Parties and Candidates</vt:lpstr>
      <vt:lpstr>10/7: MCC for Political Parties and Candidates</vt:lpstr>
      <vt:lpstr>10/8: MCC for Political Parties and Candidates</vt:lpstr>
      <vt:lpstr>10/9: MCC for Political Parties and Candidates</vt:lpstr>
      <vt:lpstr>10/10 : MCC for Political Parties and Candidates</vt:lpstr>
      <vt:lpstr>10/11 : MCC for Political Parties and Candidates</vt:lpstr>
      <vt:lpstr>PowerPoint Presentation</vt:lpstr>
      <vt:lpstr>PowerPoint Presentation</vt:lpstr>
      <vt:lpstr>PowerPoint Presentation</vt:lpstr>
      <vt:lpstr>PowerPoint Presentation</vt:lpstr>
      <vt:lpstr>11/1: Model Code of Conduct for Use of Official Vehicles</vt:lpstr>
      <vt:lpstr>11/2: Model Code of Conduct for Use of Official Vehicles</vt:lpstr>
      <vt:lpstr>11/3: Model Code of Conduct for Use of Official Vehicles</vt:lpstr>
      <vt:lpstr>11/4: Model Code of Conduct for Use of Official Vehicles</vt:lpstr>
      <vt:lpstr>11/5: Model Code of Conduct for Use of Official Vehicles</vt:lpstr>
      <vt:lpstr>11/6: Model Code of Conduct for Use of Official Vehicles</vt:lpstr>
      <vt:lpstr>11/7: Model Code of Conduct for Use of Official Vehicles</vt:lpstr>
      <vt:lpstr>11/8: Model Code of Conduct for Use of Official Vehicles</vt:lpstr>
      <vt:lpstr>11/9: Model Code of Conduct for Use of Official Vehicles</vt:lpstr>
      <vt:lpstr>11/10: Model Code of Conduct for Use of Official Vehicles</vt:lpstr>
      <vt:lpstr>11/11: Model Code of Conduct for Use of Official Vehicles</vt:lpstr>
      <vt:lpstr>11/12: Model Code of Conduct for Use of Official Vehicles</vt:lpstr>
      <vt:lpstr>11/13: Model Code of Conduct for Use of Official Vehicles</vt:lpstr>
      <vt:lpstr>11/14: Model Code of Conduct for Use of Official Vehicles</vt:lpstr>
      <vt:lpstr>11/15: Model Code of Conduct for Use of Official Vehicles</vt:lpstr>
      <vt:lpstr>PowerPoint Presentation</vt:lpstr>
      <vt:lpstr>PowerPoint Presentation</vt:lpstr>
      <vt:lpstr>PowerPoint Presentation</vt:lpstr>
      <vt:lpstr>PowerPoint Presentation</vt:lpstr>
      <vt:lpstr>12/1: MCC for State/Central Government</vt:lpstr>
      <vt:lpstr>12/2: MCC for State/Central Government</vt:lpstr>
      <vt:lpstr>12/3: MCC for State/Central Government</vt:lpstr>
      <vt:lpstr>12/4: MCC for State/Central Government</vt:lpstr>
      <vt:lpstr>12/5: MCC for State/Central Government</vt:lpstr>
      <vt:lpstr>12/6: MCC for State/Central Government</vt:lpstr>
      <vt:lpstr>12/7: MCC for State/Central Government</vt:lpstr>
      <vt:lpstr>12/8: MCC for State/Central Government</vt:lpstr>
      <vt:lpstr>12/9: MCC for State/Central Government</vt:lpstr>
      <vt:lpstr>12/10: MCC for State/Central Government</vt:lpstr>
      <vt:lpstr>12/11: MCC for State/Central Government</vt:lpstr>
      <vt:lpstr>Model Code of Conduct:Misc Issues</vt:lpstr>
      <vt:lpstr>Permission for holding Yoga Shibir ETC.</vt:lpstr>
      <vt:lpstr>Door to Door Campaigning</vt:lpstr>
      <vt:lpstr>Instruction no. 3/8/2018/SDR/Vol.I dt. 05.09.2018</vt:lpstr>
      <vt:lpstr>PowerPoint Presentation</vt:lpstr>
      <vt:lpstr>ACTION AGAINST DEFACEMENT OF PROPERTIES</vt:lpstr>
      <vt:lpstr> Dos &amp; Don’ts</vt:lpstr>
      <vt:lpstr>8/1. Do’s</vt:lpstr>
      <vt:lpstr>8/2. Do’s</vt:lpstr>
      <vt:lpstr>8/3. Do’s</vt:lpstr>
      <vt:lpstr>8/4. Do’s</vt:lpstr>
      <vt:lpstr>8/5. Do’s</vt:lpstr>
      <vt:lpstr>8/6. Do’s</vt:lpstr>
      <vt:lpstr>8/7. Do’s</vt:lpstr>
      <vt:lpstr>PowerPoint Presentation</vt:lpstr>
      <vt:lpstr>8/8. Don’ts</vt:lpstr>
      <vt:lpstr>8/9. Don’ts</vt:lpstr>
      <vt:lpstr>8/10. Don’ts</vt:lpstr>
      <vt:lpstr>8/11. Don’ts</vt:lpstr>
      <vt:lpstr>8/12. Don’ts</vt:lpstr>
      <vt:lpstr>8/13. Don’ts</vt:lpstr>
      <vt:lpstr>8/14. Don’ts</vt:lpstr>
      <vt:lpstr>11/1. FAQ on MCC</vt:lpstr>
      <vt:lpstr>11/2. FAQ on MCC</vt:lpstr>
      <vt:lpstr>11/3. FAQ on MCC</vt:lpstr>
      <vt:lpstr>11/4. FAQ on MCC</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Code of Conduct</dc:title>
  <dc:creator>HP</dc:creator>
  <cp:lastModifiedBy>DY_CEO</cp:lastModifiedBy>
  <cp:revision>79</cp:revision>
  <dcterms:created xsi:type="dcterms:W3CDTF">2018-12-05T13:37:40Z</dcterms:created>
  <dcterms:modified xsi:type="dcterms:W3CDTF">2018-12-06T03:24:38Z</dcterms:modified>
</cp:coreProperties>
</file>